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4"/>
  </p:sldMasterIdLst>
  <p:notesMasterIdLst>
    <p:notesMasterId r:id="rId6"/>
  </p:notesMasterIdLst>
  <p:handoutMasterIdLst>
    <p:handoutMasterId r:id="rId7"/>
  </p:handoutMasterIdLst>
  <p:sldIdLst>
    <p:sldId id="257" r:id="rId5"/>
  </p:sldIdLst>
  <p:sldSz cx="10058400" cy="77724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810" autoAdjust="0"/>
    <p:restoredTop sz="94660"/>
  </p:normalViewPr>
  <p:slideViewPr>
    <p:cSldViewPr>
      <p:cViewPr varScale="1">
        <p:scale>
          <a:sx n="64" d="100"/>
          <a:sy n="64" d="100"/>
        </p:scale>
        <p:origin x="1188" y="56"/>
      </p:cViewPr>
      <p:guideLst/>
    </p:cSldViewPr>
  </p:slideViewPr>
  <p:notesTextViewPr>
    <p:cViewPr>
      <p:scale>
        <a:sx n="1" d="1"/>
        <a:sy n="1" d="1"/>
      </p:scale>
      <p:origin x="0" y="0"/>
    </p:cViewPr>
  </p:notesTextViewPr>
  <p:notesViewPr>
    <p:cSldViewPr>
      <p:cViewPr varScale="1">
        <p:scale>
          <a:sx n="95" d="100"/>
          <a:sy n="95" d="100"/>
        </p:scale>
        <p:origin x="3582" y="9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commentAuthors" Target="commentAuthors.xml"/><Relationship Id="rId3" Type="http://schemas.openxmlformats.org/officeDocument/2006/relationships/customXml" Target="../customXml/item3.xml"/><Relationship Id="rId7" Type="http://schemas.openxmlformats.org/officeDocument/2006/relationships/handoutMaster" Target="handoutMasters/handoutMaster1.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1A4C4C9-9907-4BB6-B95A-E6BBD959AAB4}" type="datetimeFigureOut">
              <a:rPr lang="en-US" smtClean="0"/>
              <a:t>8/1/2019</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82D650F-38E5-40ED-AA32-287D3AC686E8}" type="slidenum">
              <a:rPr lang="en-US" smtClean="0"/>
              <a:t>‹#›</a:t>
            </a:fld>
            <a:endParaRPr lang="en-US"/>
          </a:p>
        </p:txBody>
      </p:sp>
    </p:spTree>
    <p:extLst>
      <p:ext uri="{BB962C8B-B14F-4D97-AF65-F5344CB8AC3E}">
        <p14:creationId xmlns:p14="http://schemas.microsoft.com/office/powerpoint/2010/main" val="7636953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6DA592C-A796-4264-BD45-11AED491B3E4}" type="datetimeFigureOut">
              <a:rPr lang="en-US" smtClean="0"/>
              <a:t>8/1/2019</a:t>
            </a:fld>
            <a:endParaRPr lang="en-US"/>
          </a:p>
        </p:txBody>
      </p:sp>
      <p:sp>
        <p:nvSpPr>
          <p:cNvPr id="4" name="Slide Image Placeholder 3"/>
          <p:cNvSpPr>
            <a:spLocks noGrp="1" noRot="1" noChangeAspect="1"/>
          </p:cNvSpPr>
          <p:nvPr>
            <p:ph type="sldImg" idx="2"/>
          </p:nvPr>
        </p:nvSpPr>
        <p:spPr>
          <a:xfrm>
            <a:off x="1431925" y="1143000"/>
            <a:ext cx="399415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DA02A30-9192-49A2-98D9-8D2828AE31E2}" type="slidenum">
              <a:rPr lang="en-US" smtClean="0"/>
              <a:t>‹#›</a:t>
            </a:fld>
            <a:endParaRPr lang="en-US"/>
          </a:p>
        </p:txBody>
      </p:sp>
    </p:spTree>
    <p:extLst>
      <p:ext uri="{BB962C8B-B14F-4D97-AF65-F5344CB8AC3E}">
        <p14:creationId xmlns:p14="http://schemas.microsoft.com/office/powerpoint/2010/main" val="36179723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Outside">
    <p:spTree>
      <p:nvGrpSpPr>
        <p:cNvPr id="1" name=""/>
        <p:cNvGrpSpPr/>
        <p:nvPr/>
      </p:nvGrpSpPr>
      <p:grpSpPr>
        <a:xfrm>
          <a:off x="0" y="0"/>
          <a:ext cx="0" cy="0"/>
          <a:chOff x="0" y="0"/>
          <a:chExt cx="0" cy="0"/>
        </a:xfrm>
      </p:grpSpPr>
      <p:sp>
        <p:nvSpPr>
          <p:cNvPr id="41" name="Instructional Text"/>
          <p:cNvSpPr/>
          <p:nvPr/>
        </p:nvSpPr>
        <p:spPr>
          <a:xfrm>
            <a:off x="10287000" y="4549"/>
            <a:ext cx="1676400" cy="7767851"/>
          </a:xfrm>
          <a:prstGeom prst="roundRect">
            <a:avLst>
              <a:gd name="adj" fmla="val 6795"/>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1200"/>
              </a:spcBef>
            </a:pPr>
            <a:r>
              <a:rPr lang="en-US" sz="1100" b="1" i="1" baseline="0" dirty="0">
                <a:latin typeface="Arial" pitchFamily="34" charset="0"/>
                <a:cs typeface="Arial" pitchFamily="34" charset="0"/>
              </a:rPr>
              <a:t>Note: </a:t>
            </a:r>
          </a:p>
          <a:p>
            <a:pPr>
              <a:spcBef>
                <a:spcPts val="1200"/>
              </a:spcBef>
            </a:pPr>
            <a:r>
              <a:rPr lang="en-US" sz="1100" b="1" i="1" baseline="0" dirty="0">
                <a:latin typeface="Arial" pitchFamily="34" charset="0"/>
                <a:cs typeface="Arial" pitchFamily="34" charset="0"/>
              </a:rPr>
              <a:t>This brochure </a:t>
            </a:r>
            <a:r>
              <a:rPr lang="en-US" sz="1100" b="1" i="1" dirty="0">
                <a:latin typeface="Arial" pitchFamily="34" charset="0"/>
                <a:cs typeface="Arial" pitchFamily="34" charset="0"/>
              </a:rPr>
              <a:t>is designed to be printed. </a:t>
            </a:r>
            <a:r>
              <a:rPr lang="en-US" sz="1100" b="1" i="1" baseline="0" dirty="0">
                <a:latin typeface="Arial" pitchFamily="34" charset="0"/>
                <a:cs typeface="Arial" pitchFamily="34" charset="0"/>
              </a:rPr>
              <a:t>You should test print on regular paper to ensure proper positioning before printing on</a:t>
            </a:r>
            <a:r>
              <a:rPr lang="en-US" sz="1100" b="1" i="1" dirty="0">
                <a:latin typeface="Arial" pitchFamily="34" charset="0"/>
                <a:cs typeface="Arial" pitchFamily="34" charset="0"/>
              </a:rPr>
              <a:t> card stock.</a:t>
            </a:r>
          </a:p>
          <a:p>
            <a:pPr>
              <a:spcBef>
                <a:spcPts val="1200"/>
              </a:spcBef>
            </a:pPr>
            <a:r>
              <a:rPr lang="en-US" sz="1100" b="1" i="1" baseline="0" dirty="0">
                <a:latin typeface="Arial" pitchFamily="34" charset="0"/>
                <a:cs typeface="Arial" pitchFamily="34" charset="0"/>
              </a:rPr>
              <a:t>You may need to uncheck Scale to Fit Paper in the Print dialog (in the Full Page Slides dropdown).</a:t>
            </a:r>
          </a:p>
          <a:p>
            <a:pPr>
              <a:spcBef>
                <a:spcPts val="1200"/>
              </a:spcBef>
            </a:pPr>
            <a:r>
              <a:rPr lang="en-US" sz="1100" b="1" i="1" dirty="0">
                <a:latin typeface="Arial" pitchFamily="34" charset="0"/>
                <a:cs typeface="Arial" pitchFamily="34" charset="0"/>
              </a:rPr>
              <a:t>Check your printer instructions to print double-sided pages.</a:t>
            </a:r>
            <a:endParaRPr lang="en-US" sz="1100" b="1" i="1" baseline="0" dirty="0">
              <a:latin typeface="Arial" pitchFamily="34" charset="0"/>
              <a:cs typeface="Arial" pitchFamily="34" charset="0"/>
            </a:endParaRPr>
          </a:p>
          <a:p>
            <a:pPr>
              <a:spcBef>
                <a:spcPts val="1200"/>
              </a:spcBef>
            </a:pPr>
            <a:r>
              <a:rPr lang="en-US" sz="1100" b="1" i="1" baseline="0" dirty="0">
                <a:latin typeface="Arial" pitchFamily="34" charset="0"/>
                <a:cs typeface="Arial" pitchFamily="34" charset="0"/>
              </a:rPr>
              <a:t>To change images on this slide, select a picture and delete it. Then click the Insert Picture icon</a:t>
            </a:r>
          </a:p>
          <a:p>
            <a:pPr>
              <a:spcBef>
                <a:spcPts val="1200"/>
              </a:spcBef>
            </a:pPr>
            <a:r>
              <a:rPr lang="en-US" sz="1100" b="1" i="1" baseline="0" dirty="0">
                <a:latin typeface="Arial" pitchFamily="34" charset="0"/>
                <a:cs typeface="Arial" pitchFamily="34" charset="0"/>
              </a:rPr>
              <a:t>in the placeholder to insert your own image.</a:t>
            </a:r>
          </a:p>
          <a:p>
            <a:pPr>
              <a:spcBef>
                <a:spcPts val="1200"/>
              </a:spcBef>
            </a:pPr>
            <a:r>
              <a:rPr lang="en-US" sz="1100" b="1" i="1" dirty="0">
                <a:latin typeface="Arial" pitchFamily="34" charset="0"/>
                <a:cs typeface="Arial" pitchFamily="34" charset="0"/>
              </a:rPr>
              <a:t>To change the logo to your own, right-click  the picture “replace with LOGO” and choose Change Picture.</a:t>
            </a:r>
          </a:p>
        </p:txBody>
      </p:sp>
      <p:pic>
        <p:nvPicPr>
          <p:cNvPr id="42"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2382" t="11880" r="7418" b="10952"/>
          <a:stretch/>
        </p:blipFill>
        <p:spPr bwMode="auto">
          <a:xfrm>
            <a:off x="11306175" y="4422775"/>
            <a:ext cx="290285" cy="286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Rectangle 8"/>
          <p:cNvSpPr/>
          <p:nvPr/>
        </p:nvSpPr>
        <p:spPr>
          <a:xfrm>
            <a:off x="7165848" y="4343399"/>
            <a:ext cx="2432304" cy="2971801"/>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Picture Placeholder 11"/>
          <p:cNvSpPr>
            <a:spLocks noGrp="1"/>
          </p:cNvSpPr>
          <p:nvPr>
            <p:ph type="pic" sz="quarter" idx="11"/>
          </p:nvPr>
        </p:nvSpPr>
        <p:spPr>
          <a:xfrm>
            <a:off x="457200" y="457200"/>
            <a:ext cx="2428875" cy="2286000"/>
          </a:xfrm>
          <a:solidFill>
            <a:schemeClr val="bg2"/>
          </a:solidFill>
        </p:spPr>
        <p:txBody>
          <a:bodyPr tIns="274320">
            <a:normAutofit/>
          </a:bodyPr>
          <a:lstStyle>
            <a:lvl1pPr marL="0" indent="0" algn="ctr">
              <a:buNone/>
              <a:defRPr sz="1400"/>
            </a:lvl1pPr>
          </a:lstStyle>
          <a:p>
            <a:r>
              <a:rPr lang="en-US"/>
              <a:t>Click icon to add picture</a:t>
            </a:r>
          </a:p>
        </p:txBody>
      </p:sp>
      <p:sp>
        <p:nvSpPr>
          <p:cNvPr id="28" name="Text Placeholder 25"/>
          <p:cNvSpPr>
            <a:spLocks noGrp="1"/>
          </p:cNvSpPr>
          <p:nvPr>
            <p:ph type="body" sz="quarter" idx="15" hasCustomPrompt="1"/>
          </p:nvPr>
        </p:nvSpPr>
        <p:spPr>
          <a:xfrm>
            <a:off x="457200" y="2891409"/>
            <a:ext cx="2428875" cy="274320"/>
          </a:xfrm>
        </p:spPr>
        <p:txBody>
          <a:bodyPr>
            <a:noAutofit/>
          </a:bodyPr>
          <a:lstStyle>
            <a:lvl1pPr marL="0" indent="0">
              <a:lnSpc>
                <a:spcPct val="100000"/>
              </a:lnSpc>
              <a:spcBef>
                <a:spcPts val="0"/>
              </a:spcBef>
              <a:buNone/>
              <a:defRPr sz="900" b="0" i="1" baseline="0">
                <a:latin typeface="+mn-lt"/>
              </a:defRPr>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lvl="0"/>
            <a:r>
              <a:rPr lang="en-US" dirty="0"/>
              <a:t>[Type a caption for your photo]</a:t>
            </a:r>
          </a:p>
        </p:txBody>
      </p:sp>
      <p:sp>
        <p:nvSpPr>
          <p:cNvPr id="27" name="Text Placeholder 25"/>
          <p:cNvSpPr>
            <a:spLocks noGrp="1"/>
          </p:cNvSpPr>
          <p:nvPr>
            <p:ph type="body" sz="quarter" idx="14" hasCustomPrompt="1"/>
          </p:nvPr>
        </p:nvSpPr>
        <p:spPr>
          <a:xfrm>
            <a:off x="457200" y="3241167"/>
            <a:ext cx="2428875" cy="457200"/>
          </a:xfrm>
        </p:spPr>
        <p:txBody>
          <a:bodyPr>
            <a:noAutofit/>
          </a:bodyPr>
          <a:lstStyle>
            <a:lvl1pPr marL="0" indent="0">
              <a:lnSpc>
                <a:spcPct val="100000"/>
              </a:lnSpc>
              <a:spcBef>
                <a:spcPts val="0"/>
              </a:spcBef>
              <a:buNone/>
              <a:defRPr sz="1200" b="1" baseline="0">
                <a:latin typeface="+mj-lt"/>
              </a:defRPr>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lvl="0"/>
            <a:r>
              <a:rPr lang="en-US" dirty="0"/>
              <a:t>How do you get started with this template?</a:t>
            </a:r>
          </a:p>
        </p:txBody>
      </p:sp>
      <p:sp>
        <p:nvSpPr>
          <p:cNvPr id="26" name="Text Placeholder 25"/>
          <p:cNvSpPr>
            <a:spLocks noGrp="1"/>
          </p:cNvSpPr>
          <p:nvPr>
            <p:ph type="body" sz="quarter" idx="13" hasCustomPrompt="1"/>
          </p:nvPr>
        </p:nvSpPr>
        <p:spPr>
          <a:xfrm>
            <a:off x="457199" y="3677412"/>
            <a:ext cx="2428875" cy="408813"/>
          </a:xfrm>
        </p:spPr>
        <p:txBody>
          <a:bodyPr>
            <a:noAutofit/>
          </a:bodyPr>
          <a:lstStyle>
            <a:lvl1pPr marL="0" indent="0">
              <a:lnSpc>
                <a:spcPct val="120000"/>
              </a:lnSpc>
              <a:spcBef>
                <a:spcPts val="0"/>
              </a:spcBef>
              <a:buNone/>
              <a:defRPr sz="1000" baseline="0"/>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lvl="0"/>
            <a:r>
              <a:rPr lang="en-US" dirty="0"/>
              <a:t>You can use this fresh, professional brochure just as is or easily customize it.</a:t>
            </a:r>
          </a:p>
        </p:txBody>
      </p:sp>
      <p:sp>
        <p:nvSpPr>
          <p:cNvPr id="23" name="Text Placeholder 22"/>
          <p:cNvSpPr>
            <a:spLocks noGrp="1"/>
          </p:cNvSpPr>
          <p:nvPr>
            <p:ph type="body" sz="quarter" idx="12" hasCustomPrompt="1"/>
          </p:nvPr>
        </p:nvSpPr>
        <p:spPr>
          <a:xfrm>
            <a:off x="457200" y="4152901"/>
            <a:ext cx="2428875" cy="3162299"/>
          </a:xfrm>
        </p:spPr>
        <p:txBody>
          <a:bodyPr>
            <a:noAutofit/>
          </a:bodyPr>
          <a:lstStyle>
            <a:lvl1pPr marL="182880" indent="-182880">
              <a:lnSpc>
                <a:spcPct val="120000"/>
              </a:lnSpc>
              <a:spcBef>
                <a:spcPts val="1000"/>
              </a:spcBef>
              <a:defRPr sz="800" baseline="0"/>
            </a:lvl1pPr>
            <a:lvl2pPr marL="228600" indent="-114300">
              <a:lnSpc>
                <a:spcPct val="100000"/>
              </a:lnSpc>
              <a:spcBef>
                <a:spcPts val="800"/>
              </a:spcBef>
              <a:defRPr sz="900"/>
            </a:lvl2pPr>
            <a:lvl3pPr marL="342900" indent="-114300">
              <a:lnSpc>
                <a:spcPct val="100000"/>
              </a:lnSpc>
              <a:spcBef>
                <a:spcPts val="600"/>
              </a:spcBef>
              <a:defRPr sz="800"/>
            </a:lvl3pPr>
            <a:lvl4pPr marL="457200" indent="-114300">
              <a:lnSpc>
                <a:spcPct val="100000"/>
              </a:lnSpc>
              <a:spcBef>
                <a:spcPts val="600"/>
              </a:spcBef>
              <a:defRPr sz="700"/>
            </a:lvl4pPr>
            <a:lvl5pPr marL="571500" indent="-114300">
              <a:lnSpc>
                <a:spcPct val="100000"/>
              </a:lnSpc>
              <a:spcBef>
                <a:spcPts val="600"/>
              </a:spcBef>
              <a:defRPr sz="700"/>
            </a:lvl5pPr>
          </a:lstStyle>
          <a:p>
            <a:pPr lvl="0"/>
            <a:r>
              <a:rPr lang="en-US" dirty="0"/>
              <a:t>We’ve included a few tips throughout the template to help you get started.</a:t>
            </a:r>
            <a:br>
              <a:rPr lang="en-US" dirty="0"/>
            </a:br>
            <a:r>
              <a:rPr lang="en-US" dirty="0"/>
              <a:t>To replace any tip text (such as this) with your own, just click it and begin typing.</a:t>
            </a:r>
            <a:br>
              <a:rPr lang="en-US" dirty="0"/>
            </a:br>
            <a:r>
              <a:rPr lang="en-US" dirty="0"/>
              <a:t>To replace photos in the brochure, select an image and delete it. Then click the Insert Picture icon in the placeholder to insert your own photo.</a:t>
            </a:r>
            <a:br>
              <a:rPr lang="en-US" dirty="0"/>
            </a:br>
            <a:r>
              <a:rPr lang="en-US" dirty="0"/>
              <a:t>To change the logo to your own, right-click  the picture “replace with LOGO” and choose Change Picture.</a:t>
            </a:r>
          </a:p>
        </p:txBody>
      </p:sp>
      <p:sp>
        <p:nvSpPr>
          <p:cNvPr id="29" name="Text Placeholder 25"/>
          <p:cNvSpPr>
            <a:spLocks noGrp="1"/>
          </p:cNvSpPr>
          <p:nvPr>
            <p:ph type="body" sz="quarter" idx="16" hasCustomPrompt="1"/>
          </p:nvPr>
        </p:nvSpPr>
        <p:spPr>
          <a:xfrm>
            <a:off x="3813820" y="609600"/>
            <a:ext cx="2428875" cy="457200"/>
          </a:xfrm>
        </p:spPr>
        <p:txBody>
          <a:bodyPr>
            <a:noAutofit/>
          </a:bodyPr>
          <a:lstStyle>
            <a:lvl1pPr marL="0" indent="0">
              <a:lnSpc>
                <a:spcPct val="90000"/>
              </a:lnSpc>
              <a:spcBef>
                <a:spcPts val="0"/>
              </a:spcBef>
              <a:buNone/>
              <a:defRPr sz="2000" b="1" baseline="0">
                <a:solidFill>
                  <a:schemeClr val="accent2">
                    <a:lumMod val="75000"/>
                  </a:schemeClr>
                </a:solidFill>
                <a:latin typeface="+mj-lt"/>
              </a:defRPr>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lvl="0"/>
            <a:r>
              <a:rPr lang="en-US" dirty="0"/>
              <a:t>Who We Are</a:t>
            </a:r>
          </a:p>
        </p:txBody>
      </p:sp>
      <p:sp>
        <p:nvSpPr>
          <p:cNvPr id="30" name="Text Placeholder 25"/>
          <p:cNvSpPr>
            <a:spLocks noGrp="1"/>
          </p:cNvSpPr>
          <p:nvPr>
            <p:ph type="body" sz="quarter" idx="17" hasCustomPrompt="1"/>
          </p:nvPr>
        </p:nvSpPr>
        <p:spPr>
          <a:xfrm>
            <a:off x="3813820" y="1082040"/>
            <a:ext cx="2428875" cy="228600"/>
          </a:xfrm>
        </p:spPr>
        <p:txBody>
          <a:bodyPr>
            <a:noAutofit/>
          </a:bodyPr>
          <a:lstStyle>
            <a:lvl1pPr marL="0" indent="0">
              <a:lnSpc>
                <a:spcPct val="100000"/>
              </a:lnSpc>
              <a:spcBef>
                <a:spcPts val="0"/>
              </a:spcBef>
              <a:buNone/>
              <a:defRPr sz="1200" b="1" baseline="0">
                <a:latin typeface="+mj-lt"/>
              </a:defRPr>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lvl="0"/>
            <a:r>
              <a:rPr lang="en-US" dirty="0"/>
              <a:t>About Us</a:t>
            </a:r>
          </a:p>
        </p:txBody>
      </p:sp>
      <p:sp>
        <p:nvSpPr>
          <p:cNvPr id="45" name="Text Placeholder 25"/>
          <p:cNvSpPr>
            <a:spLocks noGrp="1"/>
          </p:cNvSpPr>
          <p:nvPr>
            <p:ph type="body" sz="quarter" idx="24" hasCustomPrompt="1"/>
          </p:nvPr>
        </p:nvSpPr>
        <p:spPr>
          <a:xfrm>
            <a:off x="3813820" y="1342644"/>
            <a:ext cx="2428875" cy="880809"/>
          </a:xfrm>
        </p:spPr>
        <p:txBody>
          <a:bodyPr>
            <a:noAutofit/>
          </a:bodyPr>
          <a:lstStyle>
            <a:lvl1pPr marL="0" indent="0">
              <a:lnSpc>
                <a:spcPct val="120000"/>
              </a:lnSpc>
              <a:spcBef>
                <a:spcPts val="0"/>
              </a:spcBef>
              <a:buNone/>
              <a:defRPr sz="1000" baseline="0"/>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a:lnSpc>
                <a:spcPct val="120000"/>
              </a:lnSpc>
            </a:pPr>
            <a:r>
              <a:rPr lang="en-US" sz="1000" b="0" cap="none" baseline="0" dirty="0">
                <a:solidFill>
                  <a:schemeClr val="tx1"/>
                </a:solidFill>
                <a:latin typeface="+mn-lt"/>
              </a:rPr>
              <a:t>This is the place for your ‘elevator pitch.’ If you only had a few seconds to pitch your products or services to someone what would you say?</a:t>
            </a:r>
          </a:p>
        </p:txBody>
      </p:sp>
      <p:sp>
        <p:nvSpPr>
          <p:cNvPr id="32" name="Text Placeholder 25"/>
          <p:cNvSpPr>
            <a:spLocks noGrp="1"/>
          </p:cNvSpPr>
          <p:nvPr>
            <p:ph type="body" sz="quarter" idx="19" hasCustomPrompt="1"/>
          </p:nvPr>
        </p:nvSpPr>
        <p:spPr>
          <a:xfrm>
            <a:off x="3813820" y="2287906"/>
            <a:ext cx="2428875" cy="228600"/>
          </a:xfrm>
        </p:spPr>
        <p:txBody>
          <a:bodyPr>
            <a:noAutofit/>
          </a:bodyPr>
          <a:lstStyle>
            <a:lvl1pPr marL="0" indent="0">
              <a:lnSpc>
                <a:spcPct val="100000"/>
              </a:lnSpc>
              <a:spcBef>
                <a:spcPts val="0"/>
              </a:spcBef>
              <a:buNone/>
              <a:defRPr sz="1200" b="1" baseline="0">
                <a:latin typeface="+mj-lt"/>
              </a:defRPr>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lvl="0"/>
            <a:r>
              <a:rPr lang="en-US" dirty="0"/>
              <a:t>Contact Us</a:t>
            </a:r>
          </a:p>
        </p:txBody>
      </p:sp>
      <p:sp>
        <p:nvSpPr>
          <p:cNvPr id="33" name="Text Placeholder 25"/>
          <p:cNvSpPr>
            <a:spLocks noGrp="1"/>
          </p:cNvSpPr>
          <p:nvPr>
            <p:ph type="body" sz="quarter" idx="20" hasCustomPrompt="1"/>
          </p:nvPr>
        </p:nvSpPr>
        <p:spPr>
          <a:xfrm>
            <a:off x="3813820" y="2538985"/>
            <a:ext cx="2428875" cy="670940"/>
          </a:xfrm>
        </p:spPr>
        <p:txBody>
          <a:bodyPr>
            <a:noAutofit/>
          </a:bodyPr>
          <a:lstStyle>
            <a:lvl1pPr marL="0" indent="0">
              <a:lnSpc>
                <a:spcPct val="100000"/>
              </a:lnSpc>
              <a:spcBef>
                <a:spcPts val="0"/>
              </a:spcBef>
              <a:buNone/>
              <a:defRPr sz="1000" baseline="0"/>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a:lnSpc>
                <a:spcPct val="120000"/>
              </a:lnSpc>
            </a:pPr>
            <a:r>
              <a:rPr lang="en-US" sz="1000" b="0" cap="none" baseline="0" dirty="0">
                <a:solidFill>
                  <a:schemeClr val="tx1"/>
                </a:solidFill>
                <a:latin typeface="+mn-lt"/>
              </a:rPr>
              <a:t>Phone: [Telephone]</a:t>
            </a:r>
            <a:br>
              <a:rPr lang="en-US" sz="1000" b="0" cap="none" baseline="0" dirty="0">
                <a:solidFill>
                  <a:schemeClr val="tx1"/>
                </a:solidFill>
                <a:latin typeface="+mn-lt"/>
              </a:rPr>
            </a:br>
            <a:r>
              <a:rPr lang="en-US" sz="1000" b="0" cap="none" baseline="0" dirty="0">
                <a:solidFill>
                  <a:schemeClr val="tx1"/>
                </a:solidFill>
                <a:latin typeface="+mn-lt"/>
              </a:rPr>
              <a:t>Email: [Email address]</a:t>
            </a:r>
            <a:br>
              <a:rPr lang="en-US" sz="1000" b="0" cap="none" baseline="0" dirty="0">
                <a:solidFill>
                  <a:schemeClr val="tx1"/>
                </a:solidFill>
                <a:latin typeface="+mn-lt"/>
              </a:rPr>
            </a:br>
            <a:r>
              <a:rPr lang="en-US" sz="1000" b="0" cap="none" baseline="0" dirty="0">
                <a:solidFill>
                  <a:schemeClr val="tx1"/>
                </a:solidFill>
                <a:latin typeface="+mn-lt"/>
              </a:rPr>
              <a:t>Web: [Web address]</a:t>
            </a:r>
          </a:p>
        </p:txBody>
      </p:sp>
      <p:sp>
        <p:nvSpPr>
          <p:cNvPr id="34" name="Text Placeholder 25"/>
          <p:cNvSpPr>
            <a:spLocks noGrp="1"/>
          </p:cNvSpPr>
          <p:nvPr>
            <p:ph type="body" sz="quarter" idx="21" hasCustomPrompt="1"/>
          </p:nvPr>
        </p:nvSpPr>
        <p:spPr>
          <a:xfrm>
            <a:off x="4746624" y="6851269"/>
            <a:ext cx="1508125" cy="152400"/>
          </a:xfrm>
        </p:spPr>
        <p:txBody>
          <a:bodyPr>
            <a:noAutofit/>
          </a:bodyPr>
          <a:lstStyle>
            <a:lvl1pPr marL="0" indent="0">
              <a:lnSpc>
                <a:spcPct val="90000"/>
              </a:lnSpc>
              <a:spcBef>
                <a:spcPts val="0"/>
              </a:spcBef>
              <a:buNone/>
              <a:defRPr sz="1000" b="1" cap="all" baseline="0">
                <a:solidFill>
                  <a:schemeClr val="accent2">
                    <a:lumMod val="75000"/>
                  </a:schemeClr>
                </a:solidFill>
                <a:latin typeface="+mj-lt"/>
              </a:defRPr>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lvl="0"/>
            <a:r>
              <a:rPr lang="en-US" dirty="0"/>
              <a:t>[company name]</a:t>
            </a:r>
          </a:p>
        </p:txBody>
      </p:sp>
      <p:sp>
        <p:nvSpPr>
          <p:cNvPr id="37" name="Text Placeholder 36"/>
          <p:cNvSpPr>
            <a:spLocks noGrp="1"/>
          </p:cNvSpPr>
          <p:nvPr>
            <p:ph type="body" sz="quarter" idx="22" hasCustomPrompt="1"/>
          </p:nvPr>
        </p:nvSpPr>
        <p:spPr>
          <a:xfrm>
            <a:off x="4746624" y="7004304"/>
            <a:ext cx="1508125" cy="310896"/>
          </a:xfrm>
        </p:spPr>
        <p:txBody>
          <a:bodyPr>
            <a:noAutofit/>
          </a:bodyPr>
          <a:lstStyle>
            <a:lvl1pPr marL="0" indent="0">
              <a:lnSpc>
                <a:spcPct val="120000"/>
              </a:lnSpc>
              <a:spcBef>
                <a:spcPts val="0"/>
              </a:spcBef>
              <a:buNone/>
              <a:defRPr sz="800" baseline="0"/>
            </a:lvl1pPr>
            <a:lvl2pPr marL="0" indent="0">
              <a:defRPr sz="800"/>
            </a:lvl2pPr>
            <a:lvl3pPr marL="0" indent="0">
              <a:defRPr sz="800"/>
            </a:lvl3pPr>
            <a:lvl4pPr marL="0" indent="0">
              <a:defRPr sz="800"/>
            </a:lvl4pPr>
            <a:lvl5pPr marL="0" indent="0">
              <a:defRPr sz="800"/>
            </a:lvl5pPr>
          </a:lstStyle>
          <a:p>
            <a:pPr lvl="0"/>
            <a:r>
              <a:rPr lang="en-US" dirty="0"/>
              <a:t>[Address]</a:t>
            </a:r>
            <a:br>
              <a:rPr lang="en-US" dirty="0"/>
            </a:br>
            <a:r>
              <a:rPr lang="en-US" dirty="0"/>
              <a:t>[City, ST ZIP Code]</a:t>
            </a:r>
          </a:p>
        </p:txBody>
      </p:sp>
      <p:sp>
        <p:nvSpPr>
          <p:cNvPr id="12" name="Picture Placeholder 11"/>
          <p:cNvSpPr>
            <a:spLocks noGrp="1"/>
          </p:cNvSpPr>
          <p:nvPr>
            <p:ph type="pic" sz="quarter" idx="10"/>
          </p:nvPr>
        </p:nvSpPr>
        <p:spPr>
          <a:xfrm>
            <a:off x="7165975" y="457200"/>
            <a:ext cx="2428875" cy="3657600"/>
          </a:xfrm>
          <a:solidFill>
            <a:schemeClr val="bg2"/>
          </a:solidFill>
        </p:spPr>
        <p:txBody>
          <a:bodyPr tIns="274320">
            <a:normAutofit/>
          </a:bodyPr>
          <a:lstStyle>
            <a:lvl1pPr marL="0" indent="0" algn="ctr">
              <a:buNone/>
              <a:defRPr sz="1400"/>
            </a:lvl1pPr>
          </a:lstStyle>
          <a:p>
            <a:r>
              <a:rPr lang="en-US"/>
              <a:t>Click icon to add picture</a:t>
            </a:r>
          </a:p>
        </p:txBody>
      </p:sp>
      <p:sp>
        <p:nvSpPr>
          <p:cNvPr id="10" name="Title 9"/>
          <p:cNvSpPr>
            <a:spLocks noGrp="1"/>
          </p:cNvSpPr>
          <p:nvPr>
            <p:ph type="title" hasCustomPrompt="1"/>
          </p:nvPr>
        </p:nvSpPr>
        <p:spPr>
          <a:xfrm>
            <a:off x="7322344" y="4498848"/>
            <a:ext cx="2088832" cy="822960"/>
          </a:xfrm>
        </p:spPr>
        <p:txBody>
          <a:bodyPr>
            <a:normAutofit/>
          </a:bodyPr>
          <a:lstStyle>
            <a:lvl1pPr>
              <a:lnSpc>
                <a:spcPct val="85000"/>
              </a:lnSpc>
              <a:defRPr sz="2800" b="1" cap="all" baseline="0">
                <a:solidFill>
                  <a:schemeClr val="bg1"/>
                </a:solidFill>
              </a:defRPr>
            </a:lvl1pPr>
          </a:lstStyle>
          <a:p>
            <a:r>
              <a:rPr lang="en-US" dirty="0"/>
              <a:t>Company name</a:t>
            </a:r>
          </a:p>
        </p:txBody>
      </p:sp>
      <p:sp>
        <p:nvSpPr>
          <p:cNvPr id="40" name="Text Placeholder 25"/>
          <p:cNvSpPr>
            <a:spLocks noGrp="1"/>
          </p:cNvSpPr>
          <p:nvPr>
            <p:ph type="body" sz="quarter" idx="23" hasCustomPrompt="1"/>
          </p:nvPr>
        </p:nvSpPr>
        <p:spPr>
          <a:xfrm>
            <a:off x="7322344" y="6624978"/>
            <a:ext cx="2088833" cy="439651"/>
          </a:xfrm>
        </p:spPr>
        <p:txBody>
          <a:bodyPr>
            <a:noAutofit/>
          </a:bodyPr>
          <a:lstStyle>
            <a:lvl1pPr marL="0" indent="0">
              <a:lnSpc>
                <a:spcPct val="100000"/>
              </a:lnSpc>
              <a:spcBef>
                <a:spcPts val="0"/>
              </a:spcBef>
              <a:buNone/>
              <a:defRPr sz="1300" b="0" i="1" baseline="0">
                <a:solidFill>
                  <a:schemeClr val="bg1"/>
                </a:solidFill>
                <a:latin typeface="+mn-lt"/>
              </a:defRPr>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lvl="0"/>
            <a:r>
              <a:rPr lang="en-US" dirty="0"/>
              <a:t>[Brochure subtitle or company tagline.]</a:t>
            </a:r>
          </a:p>
        </p:txBody>
      </p:sp>
    </p:spTree>
    <p:extLst>
      <p:ext uri="{BB962C8B-B14F-4D97-AF65-F5344CB8AC3E}">
        <p14:creationId xmlns:p14="http://schemas.microsoft.com/office/powerpoint/2010/main" val="478386529"/>
      </p:ext>
    </p:extLst>
  </p:cSld>
  <p:clrMapOvr>
    <a:masterClrMapping/>
  </p:clrMapOvr>
  <p:extLst>
    <p:ext uri="{DCECCB84-F9BA-43D5-87BE-67443E8EF086}">
      <p15:sldGuideLst xmlns:p15="http://schemas.microsoft.com/office/powerpoint/2012/main">
        <p15:guide id="1" pos="4224">
          <p15:clr>
            <a:srgbClr val="547EBF"/>
          </p15:clr>
        </p15:guide>
        <p15:guide id="2" orient="horz" pos="2448">
          <p15:clr>
            <a:srgbClr val="FBAE40"/>
          </p15:clr>
        </p15:guide>
        <p15:guide id="3" pos="2112">
          <p15:clr>
            <a:srgbClr val="547EBF"/>
          </p15:clr>
        </p15:guide>
        <p15:guide id="4" orient="horz" pos="4608">
          <p15:clr>
            <a:srgbClr val="FBAE40"/>
          </p15:clr>
        </p15:guide>
        <p15:guide id="5" orient="horz" pos="288">
          <p15:clr>
            <a:srgbClr val="FBAE40"/>
          </p15:clr>
        </p15:guide>
        <p15:guide id="6" pos="4509">
          <p15:clr>
            <a:srgbClr val="FBAE40"/>
          </p15:clr>
        </p15:guide>
        <p15:guide id="7" pos="6044">
          <p15:clr>
            <a:srgbClr val="FBAE40"/>
          </p15:clr>
        </p15:guide>
        <p15:guide id="8" pos="3168">
          <p15:clr>
            <a:srgbClr val="FBAE40"/>
          </p15:clr>
        </p15:guide>
        <p15:guide id="9" pos="2400">
          <p15:clr>
            <a:srgbClr val="FBAE40"/>
          </p15:clr>
        </p15:guide>
        <p15:guide id="10" pos="1824">
          <p15:clr>
            <a:srgbClr val="FBAE40"/>
          </p15:clr>
        </p15:guide>
        <p15:guide id="11" pos="288">
          <p15:clr>
            <a:srgbClr val="FBAE40"/>
          </p15:clr>
        </p15:guide>
        <p15:guide id="12" pos="3936">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Inside">
    <p:spTree>
      <p:nvGrpSpPr>
        <p:cNvPr id="1" name=""/>
        <p:cNvGrpSpPr/>
        <p:nvPr/>
      </p:nvGrpSpPr>
      <p:grpSpPr>
        <a:xfrm>
          <a:off x="0" y="0"/>
          <a:ext cx="0" cy="0"/>
          <a:chOff x="0" y="0"/>
          <a:chExt cx="0" cy="0"/>
        </a:xfrm>
      </p:grpSpPr>
      <p:sp>
        <p:nvSpPr>
          <p:cNvPr id="38" name="Instructional Text"/>
          <p:cNvSpPr/>
          <p:nvPr/>
        </p:nvSpPr>
        <p:spPr>
          <a:xfrm>
            <a:off x="10287000" y="4549"/>
            <a:ext cx="1676400" cy="7767851"/>
          </a:xfrm>
          <a:prstGeom prst="roundRect">
            <a:avLst>
              <a:gd name="adj" fmla="val 6795"/>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1200"/>
              </a:spcBef>
            </a:pPr>
            <a:r>
              <a:rPr lang="en-US" sz="1100" b="1" i="1" baseline="0" dirty="0">
                <a:latin typeface="Arial" pitchFamily="34" charset="0"/>
                <a:cs typeface="Arial" pitchFamily="34" charset="0"/>
              </a:rPr>
              <a:t>Note: </a:t>
            </a:r>
          </a:p>
          <a:p>
            <a:pPr>
              <a:spcBef>
                <a:spcPts val="1200"/>
              </a:spcBef>
            </a:pPr>
            <a:r>
              <a:rPr lang="en-US" sz="1100" b="1" i="1" baseline="0" dirty="0">
                <a:latin typeface="Arial" pitchFamily="34" charset="0"/>
                <a:cs typeface="Arial" pitchFamily="34" charset="0"/>
              </a:rPr>
              <a:t>This brochure </a:t>
            </a:r>
            <a:r>
              <a:rPr lang="en-US" sz="1100" b="1" i="1" dirty="0">
                <a:latin typeface="Arial" pitchFamily="34" charset="0"/>
                <a:cs typeface="Arial" pitchFamily="34" charset="0"/>
              </a:rPr>
              <a:t>is designed to be printed. </a:t>
            </a:r>
            <a:r>
              <a:rPr lang="en-US" sz="1100" b="1" i="1" baseline="0" dirty="0">
                <a:latin typeface="Arial" pitchFamily="34" charset="0"/>
                <a:cs typeface="Arial" pitchFamily="34" charset="0"/>
              </a:rPr>
              <a:t>You should test print on regular paper to ensure proper positioning before printing on</a:t>
            </a:r>
            <a:r>
              <a:rPr lang="en-US" sz="1100" b="1" i="1" dirty="0">
                <a:latin typeface="Arial" pitchFamily="34" charset="0"/>
                <a:cs typeface="Arial" pitchFamily="34" charset="0"/>
              </a:rPr>
              <a:t> card stock.</a:t>
            </a:r>
          </a:p>
          <a:p>
            <a:pPr>
              <a:spcBef>
                <a:spcPts val="1200"/>
              </a:spcBef>
            </a:pPr>
            <a:r>
              <a:rPr lang="en-US" sz="1100" b="1" i="1" baseline="0" dirty="0">
                <a:latin typeface="Arial" pitchFamily="34" charset="0"/>
                <a:cs typeface="Arial" pitchFamily="34" charset="0"/>
              </a:rPr>
              <a:t>You may need to uncheck Scale to Fit Paper in the Print dialog (in the Full Page Slides dropdown).</a:t>
            </a:r>
          </a:p>
          <a:p>
            <a:pPr>
              <a:spcBef>
                <a:spcPts val="1200"/>
              </a:spcBef>
            </a:pPr>
            <a:r>
              <a:rPr lang="en-US" sz="1100" b="1" i="1" dirty="0">
                <a:latin typeface="Arial" pitchFamily="34" charset="0"/>
                <a:cs typeface="Arial" pitchFamily="34" charset="0"/>
              </a:rPr>
              <a:t>Check your printer instructions to print double-sided pages.</a:t>
            </a:r>
            <a:endParaRPr lang="en-US" sz="1100" b="1" i="1" baseline="0" dirty="0">
              <a:latin typeface="Arial" pitchFamily="34" charset="0"/>
              <a:cs typeface="Arial" pitchFamily="34" charset="0"/>
            </a:endParaRPr>
          </a:p>
          <a:p>
            <a:pPr>
              <a:spcBef>
                <a:spcPts val="1200"/>
              </a:spcBef>
            </a:pPr>
            <a:r>
              <a:rPr lang="en-US" sz="1100" b="1" i="1" baseline="0" dirty="0">
                <a:latin typeface="Arial" pitchFamily="34" charset="0"/>
                <a:cs typeface="Arial" pitchFamily="34" charset="0"/>
              </a:rPr>
              <a:t>To change images on this slide, select a picture and delete it. Then click the Insert Picture icon</a:t>
            </a:r>
          </a:p>
          <a:p>
            <a:pPr>
              <a:spcBef>
                <a:spcPts val="1200"/>
              </a:spcBef>
            </a:pPr>
            <a:r>
              <a:rPr lang="en-US" sz="1100" b="1" i="1" baseline="0" dirty="0">
                <a:latin typeface="Arial" pitchFamily="34" charset="0"/>
                <a:cs typeface="Arial" pitchFamily="34" charset="0"/>
              </a:rPr>
              <a:t>in the placeholder to insert your own image.</a:t>
            </a:r>
          </a:p>
          <a:p>
            <a:pPr>
              <a:spcBef>
                <a:spcPts val="1200"/>
              </a:spcBef>
            </a:pPr>
            <a:r>
              <a:rPr lang="en-US" sz="1100" b="1" i="1" dirty="0">
                <a:latin typeface="Arial" pitchFamily="34" charset="0"/>
                <a:cs typeface="Arial" pitchFamily="34" charset="0"/>
              </a:rPr>
              <a:t>To change the logo to your own, right-click  the picture “replace with LOGO” and choose Change Picture.</a:t>
            </a:r>
          </a:p>
        </p:txBody>
      </p:sp>
      <p:pic>
        <p:nvPicPr>
          <p:cNvPr id="41"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2382" t="11880" r="7418" b="10952"/>
          <a:stretch/>
        </p:blipFill>
        <p:spPr bwMode="auto">
          <a:xfrm>
            <a:off x="11306175" y="4422775"/>
            <a:ext cx="290285" cy="286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9" name="Straight Connector 18"/>
          <p:cNvCxnSpPr/>
          <p:nvPr/>
        </p:nvCxnSpPr>
        <p:spPr>
          <a:xfrm>
            <a:off x="3813048" y="1930512"/>
            <a:ext cx="2432304" cy="0"/>
          </a:xfrm>
          <a:prstGeom prst="line">
            <a:avLst/>
          </a:prstGeom>
          <a:ln w="127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3813048" y="3537155"/>
            <a:ext cx="2432304" cy="0"/>
          </a:xfrm>
          <a:prstGeom prst="line">
            <a:avLst/>
          </a:prstGeom>
          <a:ln w="127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sp>
        <p:nvSpPr>
          <p:cNvPr id="27" name="Text Placeholder 25"/>
          <p:cNvSpPr>
            <a:spLocks noGrp="1"/>
          </p:cNvSpPr>
          <p:nvPr>
            <p:ph type="body" sz="quarter" idx="14" hasCustomPrompt="1"/>
          </p:nvPr>
        </p:nvSpPr>
        <p:spPr>
          <a:xfrm>
            <a:off x="457200" y="5151395"/>
            <a:ext cx="2428875" cy="248151"/>
          </a:xfrm>
        </p:spPr>
        <p:txBody>
          <a:bodyPr>
            <a:noAutofit/>
          </a:bodyPr>
          <a:lstStyle>
            <a:lvl1pPr marL="0" indent="0">
              <a:lnSpc>
                <a:spcPct val="100000"/>
              </a:lnSpc>
              <a:spcBef>
                <a:spcPts val="0"/>
              </a:spcBef>
              <a:buNone/>
              <a:defRPr sz="1200" b="1" baseline="0">
                <a:latin typeface="+mj-lt"/>
              </a:defRPr>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lvl="0"/>
            <a:r>
              <a:rPr lang="en-US" dirty="0"/>
              <a:t>Here are a couple of ideas…</a:t>
            </a:r>
          </a:p>
        </p:txBody>
      </p:sp>
      <p:sp>
        <p:nvSpPr>
          <p:cNvPr id="29" name="Text Placeholder 25"/>
          <p:cNvSpPr>
            <a:spLocks noGrp="1"/>
          </p:cNvSpPr>
          <p:nvPr>
            <p:ph type="body" sz="quarter" idx="16" hasCustomPrompt="1"/>
          </p:nvPr>
        </p:nvSpPr>
        <p:spPr>
          <a:xfrm>
            <a:off x="457200" y="4386248"/>
            <a:ext cx="2428875" cy="609271"/>
          </a:xfrm>
        </p:spPr>
        <p:txBody>
          <a:bodyPr>
            <a:noAutofit/>
          </a:bodyPr>
          <a:lstStyle>
            <a:lvl1pPr marL="0" indent="0">
              <a:lnSpc>
                <a:spcPct val="90000"/>
              </a:lnSpc>
              <a:spcBef>
                <a:spcPts val="0"/>
              </a:spcBef>
              <a:buNone/>
              <a:defRPr sz="2000" b="1" baseline="0">
                <a:solidFill>
                  <a:schemeClr val="accent2">
                    <a:lumMod val="75000"/>
                  </a:schemeClr>
                </a:solidFill>
                <a:latin typeface="+mj-lt"/>
              </a:defRPr>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lvl="0"/>
            <a:r>
              <a:rPr lang="en-US" dirty="0"/>
              <a:t>What do you include in a brochure?</a:t>
            </a:r>
          </a:p>
        </p:txBody>
      </p:sp>
      <p:sp>
        <p:nvSpPr>
          <p:cNvPr id="13" name="Picture Placeholder 11"/>
          <p:cNvSpPr>
            <a:spLocks noGrp="1"/>
          </p:cNvSpPr>
          <p:nvPr>
            <p:ph type="pic" sz="quarter" idx="11"/>
          </p:nvPr>
        </p:nvSpPr>
        <p:spPr>
          <a:xfrm>
            <a:off x="457200" y="457200"/>
            <a:ext cx="2428875" cy="3657600"/>
          </a:xfrm>
          <a:solidFill>
            <a:schemeClr val="bg2"/>
          </a:solidFill>
        </p:spPr>
        <p:txBody>
          <a:bodyPr tIns="274320">
            <a:normAutofit/>
          </a:bodyPr>
          <a:lstStyle>
            <a:lvl1pPr marL="0" indent="0" algn="ctr">
              <a:buNone/>
              <a:defRPr sz="1400"/>
            </a:lvl1pPr>
          </a:lstStyle>
          <a:p>
            <a:r>
              <a:rPr lang="en-US"/>
              <a:t>Click icon to add picture</a:t>
            </a:r>
          </a:p>
        </p:txBody>
      </p:sp>
      <p:sp>
        <p:nvSpPr>
          <p:cNvPr id="26" name="Text Placeholder 25"/>
          <p:cNvSpPr>
            <a:spLocks noGrp="1"/>
          </p:cNvSpPr>
          <p:nvPr>
            <p:ph type="body" sz="quarter" idx="13" hasCustomPrompt="1"/>
          </p:nvPr>
        </p:nvSpPr>
        <p:spPr>
          <a:xfrm>
            <a:off x="457199" y="5399546"/>
            <a:ext cx="2428875" cy="1915653"/>
          </a:xfrm>
        </p:spPr>
        <p:txBody>
          <a:bodyPr>
            <a:noAutofit/>
          </a:bodyPr>
          <a:lstStyle>
            <a:lvl1pPr marL="0" indent="0">
              <a:lnSpc>
                <a:spcPct val="120000"/>
              </a:lnSpc>
              <a:spcBef>
                <a:spcPts val="1000"/>
              </a:spcBef>
              <a:buNone/>
              <a:defRPr sz="1000" baseline="0"/>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lvl="0"/>
            <a:r>
              <a:rPr lang="en-US" dirty="0"/>
              <a:t>This spot would be perfect for a mission statement. You might use the right side of the page to summarize how you stand out from the crowd and use the center for a brief success story.</a:t>
            </a:r>
            <a:br>
              <a:rPr lang="en-US" dirty="0"/>
            </a:br>
            <a:r>
              <a:rPr lang="en-US" dirty="0"/>
              <a:t>(And be sure to pick photos that show off what your company does best. Pictures should always dress to impress.)</a:t>
            </a:r>
          </a:p>
        </p:txBody>
      </p:sp>
      <p:sp>
        <p:nvSpPr>
          <p:cNvPr id="30" name="Text Placeholder 25"/>
          <p:cNvSpPr>
            <a:spLocks noGrp="1"/>
          </p:cNvSpPr>
          <p:nvPr>
            <p:ph type="body" sz="quarter" idx="17" hasCustomPrompt="1"/>
          </p:nvPr>
        </p:nvSpPr>
        <p:spPr>
          <a:xfrm>
            <a:off x="3813820" y="612648"/>
            <a:ext cx="2428875" cy="454152"/>
          </a:xfrm>
        </p:spPr>
        <p:txBody>
          <a:bodyPr>
            <a:noAutofit/>
          </a:bodyPr>
          <a:lstStyle>
            <a:lvl1pPr marL="0" indent="0">
              <a:lnSpc>
                <a:spcPct val="100000"/>
              </a:lnSpc>
              <a:spcBef>
                <a:spcPts val="0"/>
              </a:spcBef>
              <a:buNone/>
              <a:defRPr sz="1200" b="1" baseline="0">
                <a:latin typeface="+mj-lt"/>
              </a:defRPr>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lvl="0"/>
            <a:r>
              <a:rPr lang="en-US" dirty="0"/>
              <a:t>Think a document that looks this good has to be difficult to format?</a:t>
            </a:r>
          </a:p>
        </p:txBody>
      </p:sp>
      <p:sp>
        <p:nvSpPr>
          <p:cNvPr id="31" name="Text Placeholder 25"/>
          <p:cNvSpPr>
            <a:spLocks noGrp="1"/>
          </p:cNvSpPr>
          <p:nvPr>
            <p:ph type="body" sz="quarter" idx="18" hasCustomPrompt="1"/>
          </p:nvPr>
        </p:nvSpPr>
        <p:spPr>
          <a:xfrm>
            <a:off x="3813820" y="1066800"/>
            <a:ext cx="2428875" cy="685800"/>
          </a:xfrm>
        </p:spPr>
        <p:txBody>
          <a:bodyPr>
            <a:noAutofit/>
          </a:bodyPr>
          <a:lstStyle>
            <a:lvl1pPr marL="0" indent="0">
              <a:lnSpc>
                <a:spcPct val="120000"/>
              </a:lnSpc>
              <a:spcBef>
                <a:spcPts val="1000"/>
              </a:spcBef>
              <a:buNone/>
              <a:defRPr sz="1000" baseline="0"/>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lvl="0"/>
            <a:r>
              <a:rPr lang="en-US" dirty="0"/>
              <a:t>Think again! The placeholders in this brochure are formatted for you. Enter your own text with just a click.</a:t>
            </a:r>
          </a:p>
        </p:txBody>
      </p:sp>
      <p:sp>
        <p:nvSpPr>
          <p:cNvPr id="18" name="Text Placeholder 25"/>
          <p:cNvSpPr>
            <a:spLocks noGrp="1"/>
          </p:cNvSpPr>
          <p:nvPr>
            <p:ph type="body" sz="quarter" idx="23" hasCustomPrompt="1"/>
          </p:nvPr>
        </p:nvSpPr>
        <p:spPr>
          <a:xfrm>
            <a:off x="3813820" y="1994810"/>
            <a:ext cx="2428875" cy="1384504"/>
          </a:xfrm>
        </p:spPr>
        <p:txBody>
          <a:bodyPr anchor="ctr">
            <a:noAutofit/>
          </a:bodyPr>
          <a:lstStyle>
            <a:lvl1pPr marL="0" indent="0">
              <a:lnSpc>
                <a:spcPct val="130000"/>
              </a:lnSpc>
              <a:spcBef>
                <a:spcPts val="0"/>
              </a:spcBef>
              <a:buNone/>
              <a:defRPr sz="1500" i="1" baseline="0">
                <a:solidFill>
                  <a:schemeClr val="accent2">
                    <a:lumMod val="75000"/>
                  </a:schemeClr>
                </a:solidFill>
              </a:defRPr>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lvl="0"/>
            <a:r>
              <a:rPr lang="en-US" dirty="0"/>
              <a:t>“Don’t be shy! Show them how fabulous you are! This is a great spot for a glowing testimonial.”</a:t>
            </a:r>
          </a:p>
        </p:txBody>
      </p:sp>
      <p:sp>
        <p:nvSpPr>
          <p:cNvPr id="32" name="Text Placeholder 25"/>
          <p:cNvSpPr>
            <a:spLocks noGrp="1"/>
          </p:cNvSpPr>
          <p:nvPr>
            <p:ph type="body" sz="quarter" idx="19" hasCustomPrompt="1"/>
          </p:nvPr>
        </p:nvSpPr>
        <p:spPr>
          <a:xfrm>
            <a:off x="3813820" y="3865106"/>
            <a:ext cx="2428875" cy="228600"/>
          </a:xfrm>
        </p:spPr>
        <p:txBody>
          <a:bodyPr>
            <a:noAutofit/>
          </a:bodyPr>
          <a:lstStyle>
            <a:lvl1pPr marL="0" marR="0" indent="0" algn="l" defTabSz="754380" rtl="0" eaLnBrk="1" fontAlgn="auto" latinLnBrk="0" hangingPunct="1">
              <a:lnSpc>
                <a:spcPct val="100000"/>
              </a:lnSpc>
              <a:spcBef>
                <a:spcPts val="0"/>
              </a:spcBef>
              <a:spcAft>
                <a:spcPts val="0"/>
              </a:spcAft>
              <a:buClrTx/>
              <a:buSzTx/>
              <a:buFont typeface="Arial" panose="020B0604020202020204" pitchFamily="34" charset="0"/>
              <a:buNone/>
              <a:tabLst/>
              <a:defRPr sz="1200" b="1" baseline="0">
                <a:latin typeface="+mj-lt"/>
              </a:defRPr>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marL="0" marR="0" lvl="0" indent="0" algn="l" defTabSz="75438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Get the exact results you want</a:t>
            </a:r>
          </a:p>
        </p:txBody>
      </p:sp>
      <p:sp>
        <p:nvSpPr>
          <p:cNvPr id="21" name="Text Placeholder 25"/>
          <p:cNvSpPr>
            <a:spLocks noGrp="1"/>
          </p:cNvSpPr>
          <p:nvPr>
            <p:ph type="body" sz="quarter" idx="24" hasCustomPrompt="1"/>
          </p:nvPr>
        </p:nvSpPr>
        <p:spPr>
          <a:xfrm>
            <a:off x="3813820" y="4106980"/>
            <a:ext cx="2428875" cy="844959"/>
          </a:xfrm>
        </p:spPr>
        <p:txBody>
          <a:bodyPr>
            <a:noAutofit/>
          </a:bodyPr>
          <a:lstStyle>
            <a:lvl1pPr marL="0" indent="0">
              <a:lnSpc>
                <a:spcPct val="120000"/>
              </a:lnSpc>
              <a:spcBef>
                <a:spcPts val="1000"/>
              </a:spcBef>
              <a:buNone/>
              <a:defRPr sz="1000" baseline="0"/>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lvl="0"/>
            <a:r>
              <a:rPr lang="en-US" dirty="0"/>
              <a:t>To easily customize the look of this brochure, on the Design tab of the ribbon, check out the Themes, Colors, and Fonts galleries.</a:t>
            </a:r>
          </a:p>
        </p:txBody>
      </p:sp>
      <p:sp>
        <p:nvSpPr>
          <p:cNvPr id="22" name="Text Placeholder 25"/>
          <p:cNvSpPr>
            <a:spLocks noGrp="1"/>
          </p:cNvSpPr>
          <p:nvPr>
            <p:ph type="body" sz="quarter" idx="25" hasCustomPrompt="1"/>
          </p:nvPr>
        </p:nvSpPr>
        <p:spPr>
          <a:xfrm>
            <a:off x="3813820" y="5056716"/>
            <a:ext cx="2428875" cy="412340"/>
          </a:xfrm>
        </p:spPr>
        <p:txBody>
          <a:bodyPr>
            <a:noAutofit/>
          </a:bodyPr>
          <a:lstStyle>
            <a:lvl1pPr marL="0" marR="0" indent="0" algn="l" defTabSz="754380" rtl="0" eaLnBrk="1" fontAlgn="auto" latinLnBrk="0" hangingPunct="1">
              <a:lnSpc>
                <a:spcPct val="100000"/>
              </a:lnSpc>
              <a:spcBef>
                <a:spcPts val="0"/>
              </a:spcBef>
              <a:spcAft>
                <a:spcPts val="0"/>
              </a:spcAft>
              <a:buClrTx/>
              <a:buSzTx/>
              <a:buFont typeface="Arial" panose="020B0604020202020204" pitchFamily="34" charset="0"/>
              <a:buNone/>
              <a:tabLst/>
              <a:defRPr sz="1200" b="1" baseline="0">
                <a:latin typeface="+mj-lt"/>
              </a:defRPr>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lvl="0"/>
            <a:r>
              <a:rPr lang="en-US" dirty="0"/>
              <a:t>Have company-branded colors or fonts?</a:t>
            </a:r>
          </a:p>
        </p:txBody>
      </p:sp>
      <p:sp>
        <p:nvSpPr>
          <p:cNvPr id="24" name="Text Placeholder 25"/>
          <p:cNvSpPr>
            <a:spLocks noGrp="1"/>
          </p:cNvSpPr>
          <p:nvPr>
            <p:ph type="body" sz="quarter" idx="26" hasCustomPrompt="1"/>
          </p:nvPr>
        </p:nvSpPr>
        <p:spPr>
          <a:xfrm>
            <a:off x="3813820" y="5494568"/>
            <a:ext cx="2428875" cy="771552"/>
          </a:xfrm>
        </p:spPr>
        <p:txBody>
          <a:bodyPr>
            <a:noAutofit/>
          </a:bodyPr>
          <a:lstStyle>
            <a:lvl1pPr marL="0" indent="0">
              <a:lnSpc>
                <a:spcPct val="120000"/>
              </a:lnSpc>
              <a:spcBef>
                <a:spcPts val="1000"/>
              </a:spcBef>
              <a:buNone/>
              <a:defRPr sz="1000" baseline="0"/>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lvl="0"/>
            <a:r>
              <a:rPr lang="en-US" dirty="0"/>
              <a:t>No problem! The Themes, Colors, and Fonts galleries give you the option to add your own.</a:t>
            </a:r>
          </a:p>
        </p:txBody>
      </p:sp>
      <p:sp>
        <p:nvSpPr>
          <p:cNvPr id="12" name="Picture Placeholder 11"/>
          <p:cNvSpPr>
            <a:spLocks noGrp="1"/>
          </p:cNvSpPr>
          <p:nvPr>
            <p:ph type="pic" sz="quarter" idx="10"/>
          </p:nvPr>
        </p:nvSpPr>
        <p:spPr>
          <a:xfrm>
            <a:off x="7165975" y="457200"/>
            <a:ext cx="2428875" cy="1600200"/>
          </a:xfrm>
          <a:solidFill>
            <a:schemeClr val="bg2"/>
          </a:solidFill>
        </p:spPr>
        <p:txBody>
          <a:bodyPr tIns="274320">
            <a:normAutofit/>
          </a:bodyPr>
          <a:lstStyle>
            <a:lvl1pPr marL="0" indent="0" algn="ctr">
              <a:buNone/>
              <a:defRPr sz="1400"/>
            </a:lvl1pPr>
          </a:lstStyle>
          <a:p>
            <a:r>
              <a:rPr lang="en-US"/>
              <a:t>Click icon to add picture</a:t>
            </a:r>
          </a:p>
        </p:txBody>
      </p:sp>
      <p:sp>
        <p:nvSpPr>
          <p:cNvPr id="28" name="Text Placeholder 25"/>
          <p:cNvSpPr>
            <a:spLocks noGrp="1"/>
          </p:cNvSpPr>
          <p:nvPr>
            <p:ph type="body" sz="quarter" idx="15" hasCustomPrompt="1"/>
          </p:nvPr>
        </p:nvSpPr>
        <p:spPr>
          <a:xfrm>
            <a:off x="7165975" y="2221894"/>
            <a:ext cx="2428875" cy="274320"/>
          </a:xfrm>
        </p:spPr>
        <p:txBody>
          <a:bodyPr>
            <a:noAutofit/>
          </a:bodyPr>
          <a:lstStyle>
            <a:lvl1pPr marL="0" indent="0">
              <a:lnSpc>
                <a:spcPct val="100000"/>
              </a:lnSpc>
              <a:spcBef>
                <a:spcPts val="0"/>
              </a:spcBef>
              <a:buNone/>
              <a:defRPr sz="900" b="0" i="1" baseline="0">
                <a:latin typeface="+mn-lt"/>
              </a:defRPr>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lvl="0"/>
            <a:r>
              <a:rPr lang="en-US" dirty="0"/>
              <a:t>[Type a caption for your photo]</a:t>
            </a:r>
          </a:p>
        </p:txBody>
      </p:sp>
      <p:sp>
        <p:nvSpPr>
          <p:cNvPr id="25" name="Text Placeholder 25"/>
          <p:cNvSpPr>
            <a:spLocks noGrp="1"/>
          </p:cNvSpPr>
          <p:nvPr>
            <p:ph type="body" sz="quarter" idx="27" hasCustomPrompt="1"/>
          </p:nvPr>
        </p:nvSpPr>
        <p:spPr>
          <a:xfrm>
            <a:off x="7172325" y="2530613"/>
            <a:ext cx="2428875" cy="733033"/>
          </a:xfrm>
        </p:spPr>
        <p:txBody>
          <a:bodyPr>
            <a:noAutofit/>
          </a:bodyPr>
          <a:lstStyle>
            <a:lvl1pPr marL="0" indent="0">
              <a:lnSpc>
                <a:spcPct val="120000"/>
              </a:lnSpc>
              <a:spcBef>
                <a:spcPts val="0"/>
              </a:spcBef>
              <a:buNone/>
              <a:defRPr sz="1000" baseline="0"/>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lvl="0"/>
            <a:r>
              <a:rPr lang="en-US" dirty="0"/>
              <a:t>Don’t forget to include some specifics about what you offer, and how you differ from the competition.</a:t>
            </a:r>
          </a:p>
        </p:txBody>
      </p:sp>
      <p:sp>
        <p:nvSpPr>
          <p:cNvPr id="35" name="Text Placeholder 25"/>
          <p:cNvSpPr>
            <a:spLocks noGrp="1"/>
          </p:cNvSpPr>
          <p:nvPr>
            <p:ph type="body" sz="quarter" idx="28" hasCustomPrompt="1"/>
          </p:nvPr>
        </p:nvSpPr>
        <p:spPr>
          <a:xfrm>
            <a:off x="7172325" y="3326958"/>
            <a:ext cx="2428875" cy="210899"/>
          </a:xfrm>
        </p:spPr>
        <p:txBody>
          <a:bodyPr>
            <a:noAutofit/>
          </a:bodyPr>
          <a:lstStyle>
            <a:lvl1pPr marL="0" marR="0" indent="0" algn="l" defTabSz="754380" rtl="0" eaLnBrk="1" fontAlgn="auto" latinLnBrk="0" hangingPunct="1">
              <a:lnSpc>
                <a:spcPct val="100000"/>
              </a:lnSpc>
              <a:spcBef>
                <a:spcPts val="0"/>
              </a:spcBef>
              <a:spcAft>
                <a:spcPts val="0"/>
              </a:spcAft>
              <a:buClrTx/>
              <a:buSzTx/>
              <a:buFont typeface="Arial" panose="020B0604020202020204" pitchFamily="34" charset="0"/>
              <a:buNone/>
              <a:tabLst/>
              <a:defRPr sz="1200" b="1" baseline="0">
                <a:latin typeface="+mj-lt"/>
              </a:defRPr>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lvl="0"/>
            <a:r>
              <a:rPr lang="en-US" dirty="0"/>
              <a:t>Our Products and Services</a:t>
            </a:r>
          </a:p>
        </p:txBody>
      </p:sp>
      <p:sp>
        <p:nvSpPr>
          <p:cNvPr id="36" name="Text Placeholder 25"/>
          <p:cNvSpPr>
            <a:spLocks noGrp="1"/>
          </p:cNvSpPr>
          <p:nvPr>
            <p:ph type="body" sz="quarter" idx="29" hasCustomPrompt="1"/>
          </p:nvPr>
        </p:nvSpPr>
        <p:spPr>
          <a:xfrm>
            <a:off x="7172325" y="3552470"/>
            <a:ext cx="2428875" cy="3762730"/>
          </a:xfrm>
        </p:spPr>
        <p:txBody>
          <a:bodyPr>
            <a:noAutofit/>
          </a:bodyPr>
          <a:lstStyle>
            <a:lvl1pPr marL="0" indent="0">
              <a:lnSpc>
                <a:spcPct val="120000"/>
              </a:lnSpc>
              <a:spcBef>
                <a:spcPts val="1000"/>
              </a:spcBef>
              <a:buNone/>
              <a:defRPr sz="1000" baseline="0"/>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lvl="0"/>
            <a:r>
              <a:rPr lang="en-US" dirty="0"/>
              <a:t>You could include a bulleted list of products, services, or major benefits of working with your company. Or just summarize your finer points in a few concise paragraphs.</a:t>
            </a:r>
            <a:br>
              <a:rPr lang="en-US" dirty="0"/>
            </a:br>
            <a:r>
              <a:rPr lang="en-US" dirty="0"/>
              <a:t>We know you could go on for hours about how great your business is. (And we don’t blame you—you’re amazing!) Just remember that this is marketing—if you want to grab their attention, keep it brief, friendly, and readable.</a:t>
            </a:r>
          </a:p>
        </p:txBody>
      </p:sp>
    </p:spTree>
    <p:extLst>
      <p:ext uri="{BB962C8B-B14F-4D97-AF65-F5344CB8AC3E}">
        <p14:creationId xmlns:p14="http://schemas.microsoft.com/office/powerpoint/2010/main" val="1198149047"/>
      </p:ext>
    </p:extLst>
  </p:cSld>
  <p:clrMapOvr>
    <a:masterClrMapping/>
  </p:clrMapOvr>
  <p:extLst>
    <p:ext uri="{DCECCB84-F9BA-43D5-87BE-67443E8EF086}">
      <p15:sldGuideLst xmlns:p15="http://schemas.microsoft.com/office/powerpoint/2012/main">
        <p15:guide id="1" pos="4224">
          <p15:clr>
            <a:srgbClr val="547EBF"/>
          </p15:clr>
        </p15:guide>
        <p15:guide id="2" orient="horz" pos="2448">
          <p15:clr>
            <a:srgbClr val="FBAE40"/>
          </p15:clr>
        </p15:guide>
        <p15:guide id="3" pos="2112">
          <p15:clr>
            <a:srgbClr val="547EBF"/>
          </p15:clr>
        </p15:guide>
        <p15:guide id="4" orient="horz" pos="4608">
          <p15:clr>
            <a:srgbClr val="FBAE40"/>
          </p15:clr>
        </p15:guide>
        <p15:guide id="5" orient="horz" pos="288">
          <p15:clr>
            <a:srgbClr val="FBAE40"/>
          </p15:clr>
        </p15:guide>
        <p15:guide id="6" pos="4509">
          <p15:clr>
            <a:srgbClr val="FBAE40"/>
          </p15:clr>
        </p15:guide>
        <p15:guide id="7" pos="6044">
          <p15:clr>
            <a:srgbClr val="FBAE40"/>
          </p15:clr>
        </p15:guide>
        <p15:guide id="8" pos="3168">
          <p15:clr>
            <a:srgbClr val="FBAE40"/>
          </p15:clr>
        </p15:guide>
        <p15:guide id="9" pos="2400">
          <p15:clr>
            <a:srgbClr val="FBAE40"/>
          </p15:clr>
        </p15:guide>
        <p15:guide id="10" pos="1824">
          <p15:clr>
            <a:srgbClr val="FBAE40"/>
          </p15:clr>
        </p15:guide>
        <p15:guide id="11" pos="288">
          <p15:clr>
            <a:srgbClr val="FBAE40"/>
          </p15:clr>
        </p15:guide>
        <p15:guide id="12" pos="3936">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91515" y="413809"/>
            <a:ext cx="8675370" cy="1502305"/>
          </a:xfrm>
          <a:prstGeom prst="rect">
            <a:avLst/>
          </a:prstGeom>
        </p:spPr>
        <p:txBody>
          <a:bodyPr vert="horz" lIns="0" tIns="0" rIns="0" bIns="0" rtlCol="0" anchor="ctr">
            <a:normAutofit/>
          </a:bodyPr>
          <a:lstStyle/>
          <a:p>
            <a:r>
              <a:rPr lang="en-US"/>
              <a:t>Click to edit Master title style</a:t>
            </a:r>
          </a:p>
        </p:txBody>
      </p:sp>
      <p:sp>
        <p:nvSpPr>
          <p:cNvPr id="3" name="Text Placeholder 2"/>
          <p:cNvSpPr>
            <a:spLocks noGrp="1"/>
          </p:cNvSpPr>
          <p:nvPr>
            <p:ph type="body" idx="1"/>
          </p:nvPr>
        </p:nvSpPr>
        <p:spPr>
          <a:xfrm>
            <a:off x="691515" y="2069042"/>
            <a:ext cx="8675370" cy="4931516"/>
          </a:xfrm>
          <a:prstGeom prst="rect">
            <a:avLst/>
          </a:prstGeom>
        </p:spPr>
        <p:txBody>
          <a:bodyPr vert="horz" lIns="0" tIns="0" rIns="0" bIns="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91515" y="7203864"/>
            <a:ext cx="2703195" cy="413808"/>
          </a:xfrm>
          <a:prstGeom prst="rect">
            <a:avLst/>
          </a:prstGeom>
        </p:spPr>
        <p:txBody>
          <a:bodyPr vert="horz" lIns="91440" tIns="45720" rIns="91440" bIns="45720" rtlCol="0" anchor="ctr"/>
          <a:lstStyle>
            <a:lvl1pPr algn="l">
              <a:defRPr sz="990">
                <a:solidFill>
                  <a:schemeClr val="tx1">
                    <a:tint val="75000"/>
                  </a:schemeClr>
                </a:solidFill>
              </a:defRPr>
            </a:lvl1pPr>
          </a:lstStyle>
          <a:p>
            <a:fld id="{5F272CD0-8AE2-403D-BC5A-E9768D13DA7F}" type="datetimeFigureOut">
              <a:rPr lang="en-US" smtClean="0"/>
              <a:t>8/1/2019</a:t>
            </a:fld>
            <a:endParaRPr lang="en-US"/>
          </a:p>
        </p:txBody>
      </p:sp>
      <p:sp>
        <p:nvSpPr>
          <p:cNvPr id="5" name="Footer Placeholder 4"/>
          <p:cNvSpPr>
            <a:spLocks noGrp="1"/>
          </p:cNvSpPr>
          <p:nvPr>
            <p:ph type="ftr" sz="quarter" idx="3"/>
          </p:nvPr>
        </p:nvSpPr>
        <p:spPr>
          <a:xfrm>
            <a:off x="3834765" y="7203864"/>
            <a:ext cx="2388870" cy="413808"/>
          </a:xfrm>
          <a:prstGeom prst="rect">
            <a:avLst/>
          </a:prstGeom>
        </p:spPr>
        <p:txBody>
          <a:bodyPr vert="horz" lIns="91440" tIns="45720" rIns="91440" bIns="45720" rtlCol="0" anchor="ctr"/>
          <a:lstStyle>
            <a:lvl1pPr algn="ctr">
              <a:defRPr sz="99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663690" y="7203864"/>
            <a:ext cx="2703195" cy="413808"/>
          </a:xfrm>
          <a:prstGeom prst="rect">
            <a:avLst/>
          </a:prstGeom>
        </p:spPr>
        <p:txBody>
          <a:bodyPr vert="horz" lIns="91440" tIns="45720" rIns="91440" bIns="45720" rtlCol="0" anchor="ctr"/>
          <a:lstStyle>
            <a:lvl1pPr algn="r">
              <a:defRPr sz="990">
                <a:solidFill>
                  <a:schemeClr val="tx1">
                    <a:tint val="75000"/>
                  </a:schemeClr>
                </a:solidFill>
              </a:defRPr>
            </a:lvl1pPr>
          </a:lstStyle>
          <a:p>
            <a:fld id="{A2D45621-FB72-491B-A41E-B21F020BD976}" type="slidenum">
              <a:rPr lang="en-US" smtClean="0"/>
              <a:t>‹#›</a:t>
            </a:fld>
            <a:endParaRPr lang="en-US"/>
          </a:p>
        </p:txBody>
      </p:sp>
    </p:spTree>
    <p:extLst>
      <p:ext uri="{BB962C8B-B14F-4D97-AF65-F5344CB8AC3E}">
        <p14:creationId xmlns:p14="http://schemas.microsoft.com/office/powerpoint/2010/main" val="4261577845"/>
      </p:ext>
    </p:extLst>
  </p:cSld>
  <p:clrMap bg1="lt1" tx1="dk1" bg2="lt2" tx2="dk2" accent1="accent1" accent2="accent2" accent3="accent3" accent4="accent4" accent5="accent5" accent6="accent6" hlink="hlink" folHlink="folHlink"/>
  <p:sldLayoutIdLst>
    <p:sldLayoutId id="2147483660" r:id="rId1"/>
    <p:sldLayoutId id="2147483661" r:id="rId2"/>
  </p:sldLayoutIdLst>
  <p:txStyles>
    <p:titleStyle>
      <a:lvl1pPr algn="l" defTabSz="754380" rtl="0" eaLnBrk="1" latinLnBrk="0" hangingPunct="1">
        <a:spcBef>
          <a:spcPct val="0"/>
        </a:spcBef>
        <a:buNone/>
        <a:defRPr sz="3630" kern="1200">
          <a:solidFill>
            <a:schemeClr val="tx1"/>
          </a:solidFill>
          <a:latin typeface="+mj-lt"/>
          <a:ea typeface="+mj-ea"/>
          <a:cs typeface="+mj-cs"/>
        </a:defRPr>
      </a:lvl1pPr>
    </p:titleStyle>
    <p:bodyStyle>
      <a:lvl1pPr marL="188595" indent="-188595" algn="l" defTabSz="754380" rtl="0" eaLnBrk="1" latinLnBrk="0" hangingPunct="1">
        <a:lnSpc>
          <a:spcPct val="90000"/>
        </a:lnSpc>
        <a:spcBef>
          <a:spcPct val="30000"/>
        </a:spcBef>
        <a:buFont typeface="Arial" panose="020B0604020202020204" pitchFamily="34" charset="0"/>
        <a:buChar char="•"/>
        <a:defRPr sz="2310" kern="1200">
          <a:solidFill>
            <a:schemeClr val="tx1"/>
          </a:solidFill>
          <a:latin typeface="+mn-lt"/>
          <a:ea typeface="+mn-ea"/>
          <a:cs typeface="+mn-cs"/>
        </a:defRPr>
      </a:lvl1pPr>
      <a:lvl2pPr marL="565785" indent="-188595" algn="l" defTabSz="754380" rtl="0" eaLnBrk="1" latinLnBrk="0" hangingPunct="1">
        <a:lnSpc>
          <a:spcPct val="90000"/>
        </a:lnSpc>
        <a:spcBef>
          <a:spcPct val="30000"/>
        </a:spcBef>
        <a:buFont typeface="Arial" panose="020B0604020202020204" pitchFamily="34" charset="0"/>
        <a:buChar char="•"/>
        <a:defRPr sz="1980" kern="1200">
          <a:solidFill>
            <a:schemeClr val="tx1"/>
          </a:solidFill>
          <a:latin typeface="+mn-lt"/>
          <a:ea typeface="+mn-ea"/>
          <a:cs typeface="+mn-cs"/>
        </a:defRPr>
      </a:lvl2pPr>
      <a:lvl3pPr marL="942975" indent="-188595" algn="l" defTabSz="754380" rtl="0" eaLnBrk="1" latinLnBrk="0" hangingPunct="1">
        <a:lnSpc>
          <a:spcPct val="90000"/>
        </a:lnSpc>
        <a:spcBef>
          <a:spcPct val="30000"/>
        </a:spcBef>
        <a:buFont typeface="Arial" panose="020B0604020202020204" pitchFamily="34" charset="0"/>
        <a:buChar char="•"/>
        <a:defRPr sz="1650" kern="1200">
          <a:solidFill>
            <a:schemeClr val="tx1"/>
          </a:solidFill>
          <a:latin typeface="+mn-lt"/>
          <a:ea typeface="+mn-ea"/>
          <a:cs typeface="+mn-cs"/>
        </a:defRPr>
      </a:lvl3pPr>
      <a:lvl4pPr marL="1320165" indent="-188595" algn="l" defTabSz="754380" rtl="0" eaLnBrk="1" latinLnBrk="0" hangingPunct="1">
        <a:lnSpc>
          <a:spcPct val="90000"/>
        </a:lnSpc>
        <a:spcBef>
          <a:spcPct val="30000"/>
        </a:spcBef>
        <a:buFont typeface="Arial" panose="020B0604020202020204" pitchFamily="34" charset="0"/>
        <a:buChar char="•"/>
        <a:defRPr sz="1485" kern="1200">
          <a:solidFill>
            <a:schemeClr val="tx1"/>
          </a:solidFill>
          <a:latin typeface="+mn-lt"/>
          <a:ea typeface="+mn-ea"/>
          <a:cs typeface="+mn-cs"/>
        </a:defRPr>
      </a:lvl4pPr>
      <a:lvl5pPr marL="1697355" indent="-188595" algn="l" defTabSz="754380" rtl="0" eaLnBrk="1" latinLnBrk="0" hangingPunct="1">
        <a:lnSpc>
          <a:spcPct val="90000"/>
        </a:lnSpc>
        <a:spcBef>
          <a:spcPct val="30000"/>
        </a:spcBef>
        <a:buFont typeface="Arial" panose="020B0604020202020204" pitchFamily="34" charset="0"/>
        <a:buChar char="•"/>
        <a:defRPr sz="1485" kern="1200">
          <a:solidFill>
            <a:schemeClr val="tx1"/>
          </a:solidFill>
          <a:latin typeface="+mn-lt"/>
          <a:ea typeface="+mn-ea"/>
          <a:cs typeface="+mn-cs"/>
        </a:defRPr>
      </a:lvl5pPr>
      <a:lvl6pPr marL="2074545" indent="-188595" algn="l" defTabSz="754380" rtl="0" eaLnBrk="1" latinLnBrk="0" hangingPunct="1">
        <a:lnSpc>
          <a:spcPct val="90000"/>
        </a:lnSpc>
        <a:spcBef>
          <a:spcPct val="30000"/>
        </a:spcBef>
        <a:buFont typeface="Arial" panose="020B0604020202020204" pitchFamily="34" charset="0"/>
        <a:buChar char="•"/>
        <a:defRPr sz="1485" kern="1200">
          <a:solidFill>
            <a:schemeClr val="tx1"/>
          </a:solidFill>
          <a:latin typeface="+mn-lt"/>
          <a:ea typeface="+mn-ea"/>
          <a:cs typeface="+mn-cs"/>
        </a:defRPr>
      </a:lvl6pPr>
      <a:lvl7pPr marL="2451735" indent="-188595" algn="l" defTabSz="754380" rtl="0" eaLnBrk="1" latinLnBrk="0" hangingPunct="1">
        <a:lnSpc>
          <a:spcPct val="90000"/>
        </a:lnSpc>
        <a:spcBef>
          <a:spcPct val="30000"/>
        </a:spcBef>
        <a:buFont typeface="Arial" panose="020B0604020202020204" pitchFamily="34" charset="0"/>
        <a:buChar char="•"/>
        <a:defRPr sz="1485" kern="1200">
          <a:solidFill>
            <a:schemeClr val="tx1"/>
          </a:solidFill>
          <a:latin typeface="+mn-lt"/>
          <a:ea typeface="+mn-ea"/>
          <a:cs typeface="+mn-cs"/>
        </a:defRPr>
      </a:lvl7pPr>
      <a:lvl8pPr marL="2828925" indent="-188595" algn="l" defTabSz="754380" rtl="0" eaLnBrk="1" latinLnBrk="0" hangingPunct="1">
        <a:lnSpc>
          <a:spcPct val="90000"/>
        </a:lnSpc>
        <a:spcBef>
          <a:spcPct val="30000"/>
        </a:spcBef>
        <a:buFont typeface="Arial" panose="020B0604020202020204" pitchFamily="34" charset="0"/>
        <a:buChar char="•"/>
        <a:defRPr sz="1485" kern="1200">
          <a:solidFill>
            <a:schemeClr val="tx1"/>
          </a:solidFill>
          <a:latin typeface="+mn-lt"/>
          <a:ea typeface="+mn-ea"/>
          <a:cs typeface="+mn-cs"/>
        </a:defRPr>
      </a:lvl8pPr>
      <a:lvl9pPr marL="3206115" indent="-188595" algn="l" defTabSz="754380" rtl="0" eaLnBrk="1" latinLnBrk="0" hangingPunct="1">
        <a:lnSpc>
          <a:spcPct val="90000"/>
        </a:lnSpc>
        <a:spcBef>
          <a:spcPct val="30000"/>
        </a:spcBef>
        <a:buFont typeface="Arial" panose="020B0604020202020204" pitchFamily="34" charset="0"/>
        <a:buChar char="•"/>
        <a:defRPr sz="1485" kern="1200">
          <a:solidFill>
            <a:schemeClr val="tx1"/>
          </a:solidFill>
          <a:latin typeface="+mn-lt"/>
          <a:ea typeface="+mn-ea"/>
          <a:cs typeface="+mn-cs"/>
        </a:defRPr>
      </a:lvl9pPr>
    </p:bodyStyle>
    <p:otherStyle>
      <a:defPPr>
        <a:defRPr lang="en-US"/>
      </a:defPPr>
      <a:lvl1pPr marL="0" algn="l" defTabSz="754380" rtl="0" eaLnBrk="1" latinLnBrk="0" hangingPunct="1">
        <a:defRPr sz="1485" kern="1200">
          <a:solidFill>
            <a:schemeClr val="tx1"/>
          </a:solidFill>
          <a:latin typeface="+mn-lt"/>
          <a:ea typeface="+mn-ea"/>
          <a:cs typeface="+mn-cs"/>
        </a:defRPr>
      </a:lvl1pPr>
      <a:lvl2pPr marL="377190" algn="l" defTabSz="754380" rtl="0" eaLnBrk="1" latinLnBrk="0" hangingPunct="1">
        <a:defRPr sz="1485" kern="1200">
          <a:solidFill>
            <a:schemeClr val="tx1"/>
          </a:solidFill>
          <a:latin typeface="+mn-lt"/>
          <a:ea typeface="+mn-ea"/>
          <a:cs typeface="+mn-cs"/>
        </a:defRPr>
      </a:lvl2pPr>
      <a:lvl3pPr marL="754380" algn="l" defTabSz="754380" rtl="0" eaLnBrk="1" latinLnBrk="0" hangingPunct="1">
        <a:defRPr sz="1485" kern="1200">
          <a:solidFill>
            <a:schemeClr val="tx1"/>
          </a:solidFill>
          <a:latin typeface="+mn-lt"/>
          <a:ea typeface="+mn-ea"/>
          <a:cs typeface="+mn-cs"/>
        </a:defRPr>
      </a:lvl3pPr>
      <a:lvl4pPr marL="1131570" algn="l" defTabSz="754380" rtl="0" eaLnBrk="1" latinLnBrk="0" hangingPunct="1">
        <a:defRPr sz="1485" kern="1200">
          <a:solidFill>
            <a:schemeClr val="tx1"/>
          </a:solidFill>
          <a:latin typeface="+mn-lt"/>
          <a:ea typeface="+mn-ea"/>
          <a:cs typeface="+mn-cs"/>
        </a:defRPr>
      </a:lvl4pPr>
      <a:lvl5pPr marL="1508760" algn="l" defTabSz="754380" rtl="0" eaLnBrk="1" latinLnBrk="0" hangingPunct="1">
        <a:defRPr sz="1485" kern="1200">
          <a:solidFill>
            <a:schemeClr val="tx1"/>
          </a:solidFill>
          <a:latin typeface="+mn-lt"/>
          <a:ea typeface="+mn-ea"/>
          <a:cs typeface="+mn-cs"/>
        </a:defRPr>
      </a:lvl5pPr>
      <a:lvl6pPr marL="1885950" algn="l" defTabSz="754380" rtl="0" eaLnBrk="1" latinLnBrk="0" hangingPunct="1">
        <a:defRPr sz="1485" kern="1200">
          <a:solidFill>
            <a:schemeClr val="tx1"/>
          </a:solidFill>
          <a:latin typeface="+mn-lt"/>
          <a:ea typeface="+mn-ea"/>
          <a:cs typeface="+mn-cs"/>
        </a:defRPr>
      </a:lvl6pPr>
      <a:lvl7pPr marL="2263140" algn="l" defTabSz="754380" rtl="0" eaLnBrk="1" latinLnBrk="0" hangingPunct="1">
        <a:defRPr sz="1485" kern="1200">
          <a:solidFill>
            <a:schemeClr val="tx1"/>
          </a:solidFill>
          <a:latin typeface="+mn-lt"/>
          <a:ea typeface="+mn-ea"/>
          <a:cs typeface="+mn-cs"/>
        </a:defRPr>
      </a:lvl7pPr>
      <a:lvl8pPr marL="2640330" algn="l" defTabSz="754380" rtl="0" eaLnBrk="1" latinLnBrk="0" hangingPunct="1">
        <a:defRPr sz="1485" kern="1200">
          <a:solidFill>
            <a:schemeClr val="tx1"/>
          </a:solidFill>
          <a:latin typeface="+mn-lt"/>
          <a:ea typeface="+mn-ea"/>
          <a:cs typeface="+mn-cs"/>
        </a:defRPr>
      </a:lvl8pPr>
      <a:lvl9pPr marL="3017520" algn="l" defTabSz="754380" rtl="0" eaLnBrk="1" latinLnBrk="0" hangingPunct="1">
        <a:defRPr sz="1485"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448" userDrawn="1">
          <p15:clr>
            <a:srgbClr val="F26B43"/>
          </p15:clr>
        </p15:guide>
        <p15:guide id="2" pos="316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 Placeholder 23"/>
          <p:cNvSpPr>
            <a:spLocks noGrp="1"/>
          </p:cNvSpPr>
          <p:nvPr>
            <p:ph type="body" sz="quarter" idx="15"/>
          </p:nvPr>
        </p:nvSpPr>
        <p:spPr>
          <a:xfrm>
            <a:off x="457199" y="2858707"/>
            <a:ext cx="2428875" cy="274320"/>
          </a:xfrm>
        </p:spPr>
        <p:txBody>
          <a:bodyPr vert="horz" lIns="0" tIns="0" rIns="0" bIns="0" rtlCol="0" anchor="t">
            <a:noAutofit/>
          </a:bodyPr>
          <a:lstStyle/>
          <a:p>
            <a:r>
              <a:rPr lang="en-US" sz="1400" b="1" dirty="0">
                <a:solidFill>
                  <a:srgbClr val="000000"/>
                </a:solidFill>
              </a:rPr>
              <a:t>Protect victims of crime</a:t>
            </a:r>
          </a:p>
        </p:txBody>
      </p:sp>
      <p:sp>
        <p:nvSpPr>
          <p:cNvPr id="22" name="Text Placeholder 21"/>
          <p:cNvSpPr>
            <a:spLocks noGrp="1"/>
          </p:cNvSpPr>
          <p:nvPr>
            <p:ph type="body" sz="quarter" idx="13"/>
          </p:nvPr>
        </p:nvSpPr>
        <p:spPr/>
        <p:txBody>
          <a:bodyPr/>
          <a:lstStyle/>
          <a:p>
            <a:pPr lvl="0"/>
            <a:r>
              <a:rPr lang="en-US" dirty="0"/>
              <a:t>The highest rates of victims in Washington, D.C. include:</a:t>
            </a:r>
          </a:p>
        </p:txBody>
      </p:sp>
      <p:sp>
        <p:nvSpPr>
          <p:cNvPr id="21" name="Text Placeholder 20"/>
          <p:cNvSpPr>
            <a:spLocks noGrp="1"/>
          </p:cNvSpPr>
          <p:nvPr>
            <p:ph type="body" sz="quarter" idx="12"/>
          </p:nvPr>
        </p:nvSpPr>
        <p:spPr/>
        <p:txBody>
          <a:bodyPr vert="horz" lIns="0" tIns="0" rIns="0" bIns="0" rtlCol="0" anchor="t">
            <a:noAutofit/>
          </a:bodyPr>
          <a:lstStyle/>
          <a:p>
            <a:r>
              <a:rPr lang="en-US" sz="1400" dirty="0">
                <a:solidFill>
                  <a:srgbClr val="000000"/>
                </a:solidFill>
              </a:rPr>
              <a:t>1. Aggravated assault  ( 626)</a:t>
            </a:r>
          </a:p>
          <a:p>
            <a:r>
              <a:rPr lang="en-US" sz="1400" dirty="0">
                <a:solidFill>
                  <a:srgbClr val="000000"/>
                </a:solidFill>
              </a:rPr>
              <a:t>2.  Burglary (626)</a:t>
            </a:r>
          </a:p>
          <a:p>
            <a:r>
              <a:rPr lang="en-US" sz="1400" dirty="0">
                <a:solidFill>
                  <a:srgbClr val="000000"/>
                </a:solidFill>
              </a:rPr>
              <a:t>3. Robbery (530)</a:t>
            </a:r>
          </a:p>
          <a:p>
            <a:r>
              <a:rPr lang="en-US" sz="1400" dirty="0">
                <a:solidFill>
                  <a:srgbClr val="000000"/>
                </a:solidFill>
              </a:rPr>
              <a:t>4.. Forcible rape (53)</a:t>
            </a:r>
          </a:p>
          <a:p>
            <a:r>
              <a:rPr lang="en-US" sz="1400" dirty="0">
                <a:solidFill>
                  <a:srgbClr val="000000"/>
                </a:solidFill>
              </a:rPr>
              <a:t>5 Homicide (18)</a:t>
            </a:r>
          </a:p>
          <a:p>
            <a:endParaRPr lang="en-US" sz="1400" dirty="0">
              <a:solidFill>
                <a:srgbClr val="000000"/>
              </a:solidFill>
            </a:endParaRPr>
          </a:p>
        </p:txBody>
      </p:sp>
      <p:sp>
        <p:nvSpPr>
          <p:cNvPr id="25" name="Text Placeholder 24"/>
          <p:cNvSpPr>
            <a:spLocks noGrp="1"/>
          </p:cNvSpPr>
          <p:nvPr>
            <p:ph type="body" sz="quarter" idx="16"/>
          </p:nvPr>
        </p:nvSpPr>
        <p:spPr>
          <a:xfrm>
            <a:off x="3581400" y="609600"/>
            <a:ext cx="2819400" cy="457200"/>
          </a:xfrm>
        </p:spPr>
        <p:txBody>
          <a:bodyPr/>
          <a:lstStyle/>
          <a:p>
            <a:r>
              <a:rPr lang="en-US" dirty="0"/>
              <a:t>Crime Victims' Bill of Rights</a:t>
            </a:r>
          </a:p>
        </p:txBody>
      </p:sp>
      <p:sp>
        <p:nvSpPr>
          <p:cNvPr id="65" name="Text Placeholder 64"/>
          <p:cNvSpPr>
            <a:spLocks noGrp="1"/>
          </p:cNvSpPr>
          <p:nvPr>
            <p:ph type="body" sz="quarter" idx="24"/>
          </p:nvPr>
        </p:nvSpPr>
        <p:spPr>
          <a:xfrm>
            <a:off x="3651250" y="1523837"/>
            <a:ext cx="2597150" cy="880809"/>
          </a:xfrm>
        </p:spPr>
        <p:txBody>
          <a:bodyPr vert="horz" lIns="0" tIns="0" rIns="0" bIns="0" rtlCol="0" anchor="t">
            <a:noAutofit/>
          </a:bodyPr>
          <a:lstStyle/>
          <a:p>
            <a:r>
              <a:rPr lang="en-GB" sz="1200" dirty="0"/>
              <a:t>A crime victim has the following rights: (1) The right to be reasonably protected from the accused. (2) The right to reasonable, accurate, and timely notice of any public court proceeding, or any parole proceeding, involving the crime or of any release or escape of the accused.</a:t>
            </a:r>
            <a:endParaRPr lang="en-US" sz="1200" dirty="0">
              <a:solidFill>
                <a:srgbClr val="000000"/>
              </a:solidFill>
            </a:endParaRPr>
          </a:p>
        </p:txBody>
      </p:sp>
      <p:sp>
        <p:nvSpPr>
          <p:cNvPr id="29" name="Text Placeholder 28"/>
          <p:cNvSpPr>
            <a:spLocks noGrp="1"/>
          </p:cNvSpPr>
          <p:nvPr>
            <p:ph type="body" sz="quarter" idx="20"/>
          </p:nvPr>
        </p:nvSpPr>
        <p:spPr>
          <a:xfrm>
            <a:off x="3665781" y="6836293"/>
            <a:ext cx="2428875" cy="670940"/>
          </a:xfrm>
        </p:spPr>
        <p:txBody>
          <a:bodyPr/>
          <a:lstStyle/>
          <a:p>
            <a:r>
              <a:rPr lang="en-US" dirty="0"/>
              <a:t>Phone: [</a:t>
            </a:r>
            <a:r>
              <a:rPr lang="en-KE" dirty="0"/>
              <a:t>(202) 879-4216</a:t>
            </a:r>
            <a:endParaRPr lang="en-US" dirty="0"/>
          </a:p>
          <a:p>
            <a:r>
              <a:rPr lang="en-US" dirty="0"/>
              <a:t>Email: ovsjg@dc.gov</a:t>
            </a:r>
          </a:p>
          <a:p>
            <a:r>
              <a:rPr lang="en-US" dirty="0"/>
              <a:t>Web: www.ovsjg.com</a:t>
            </a:r>
          </a:p>
        </p:txBody>
      </p:sp>
      <p:sp>
        <p:nvSpPr>
          <p:cNvPr id="18" name="Title 17"/>
          <p:cNvSpPr>
            <a:spLocks noGrp="1"/>
          </p:cNvSpPr>
          <p:nvPr>
            <p:ph type="title"/>
          </p:nvPr>
        </p:nvSpPr>
        <p:spPr/>
        <p:txBody>
          <a:bodyPr>
            <a:normAutofit fontScale="90000"/>
          </a:bodyPr>
          <a:lstStyle/>
          <a:p>
            <a:r>
              <a:rPr lang="en-US" dirty="0"/>
              <a:t>Victims’ Rights and Services </a:t>
            </a:r>
          </a:p>
        </p:txBody>
      </p:sp>
      <p:sp>
        <p:nvSpPr>
          <p:cNvPr id="32" name="Text Placeholder 31"/>
          <p:cNvSpPr>
            <a:spLocks noGrp="1"/>
          </p:cNvSpPr>
          <p:nvPr>
            <p:ph type="body" sz="quarter" idx="23"/>
          </p:nvPr>
        </p:nvSpPr>
        <p:spPr>
          <a:xfrm>
            <a:off x="7322343" y="5486030"/>
            <a:ext cx="2088833" cy="439651"/>
          </a:xfrm>
        </p:spPr>
        <p:txBody>
          <a:bodyPr vert="horz" lIns="0" tIns="0" rIns="0" bIns="0" rtlCol="0" anchor="t">
            <a:noAutofit/>
          </a:bodyPr>
          <a:lstStyle/>
          <a:p>
            <a:r>
              <a:rPr lang="en-US" dirty="0">
                <a:solidFill>
                  <a:srgbClr val="000000"/>
                </a:solidFill>
              </a:rPr>
              <a:t>Violent crimes in Washington DC are  three times higher than the National average.</a:t>
            </a:r>
          </a:p>
          <a:p>
            <a:r>
              <a:rPr lang="en-US" dirty="0">
                <a:solidFill>
                  <a:srgbClr val="000000"/>
                </a:solidFill>
              </a:rPr>
              <a:t>In 2016, according to Uniform crime reporting collected by FBI, there were total of 1,244 violent crimes  which include  property and aggravated assault.</a:t>
            </a:r>
          </a:p>
        </p:txBody>
      </p:sp>
      <p:sp>
        <p:nvSpPr>
          <p:cNvPr id="3" name="Picture Placeholder 2">
            <a:extLst>
              <a:ext uri="{FF2B5EF4-FFF2-40B4-BE49-F238E27FC236}">
                <a16:creationId xmlns:a16="http://schemas.microsoft.com/office/drawing/2014/main" id="{F43BEDBE-FCB8-1E47-9ED4-E3DA01F4BD3C}"/>
              </a:ext>
            </a:extLst>
          </p:cNvPr>
          <p:cNvSpPr>
            <a:spLocks noGrp="1"/>
          </p:cNvSpPr>
          <p:nvPr>
            <p:ph type="pic" sz="quarter" idx="11"/>
          </p:nvPr>
        </p:nvSpPr>
        <p:spPr/>
      </p:sp>
      <p:sp>
        <p:nvSpPr>
          <p:cNvPr id="5" name="Picture Placeholder 4">
            <a:extLst>
              <a:ext uri="{FF2B5EF4-FFF2-40B4-BE49-F238E27FC236}">
                <a16:creationId xmlns:a16="http://schemas.microsoft.com/office/drawing/2014/main" id="{8A228A75-7E23-0B4C-A367-5943991AA2F2}"/>
              </a:ext>
            </a:extLst>
          </p:cNvPr>
          <p:cNvSpPr>
            <a:spLocks noGrp="1"/>
          </p:cNvSpPr>
          <p:nvPr>
            <p:ph type="pic" sz="quarter" idx="10"/>
          </p:nvPr>
        </p:nvSpPr>
        <p:spPr/>
      </p:sp>
      <p:sp>
        <p:nvSpPr>
          <p:cNvPr id="27" name="Text Placeholder 24">
            <a:extLst>
              <a:ext uri="{FF2B5EF4-FFF2-40B4-BE49-F238E27FC236}">
                <a16:creationId xmlns:a16="http://schemas.microsoft.com/office/drawing/2014/main" id="{E5774A32-F5F6-ED48-9228-98C1BD5E1CAA}"/>
              </a:ext>
            </a:extLst>
          </p:cNvPr>
          <p:cNvSpPr txBox="1">
            <a:spLocks/>
          </p:cNvSpPr>
          <p:nvPr/>
        </p:nvSpPr>
        <p:spPr>
          <a:xfrm>
            <a:off x="3654424" y="4041648"/>
            <a:ext cx="2819400" cy="457200"/>
          </a:xfrm>
          <a:prstGeom prst="rect">
            <a:avLst/>
          </a:prstGeom>
        </p:spPr>
        <p:txBody>
          <a:bodyPr vert="horz" lIns="0" tIns="0" rIns="0" bIns="0" rtlCol="0">
            <a:noAutofit/>
          </a:bodyPr>
          <a:lstStyle>
            <a:lvl1pPr marL="0" indent="0" algn="l" defTabSz="754380" rtl="0" eaLnBrk="1" latinLnBrk="0" hangingPunct="1">
              <a:lnSpc>
                <a:spcPct val="90000"/>
              </a:lnSpc>
              <a:spcBef>
                <a:spcPts val="0"/>
              </a:spcBef>
              <a:buFont typeface="Arial" panose="020B0604020202020204" pitchFamily="34" charset="0"/>
              <a:buNone/>
              <a:defRPr sz="2000" b="1" kern="1200" baseline="0">
                <a:solidFill>
                  <a:schemeClr val="accent2">
                    <a:lumMod val="75000"/>
                  </a:schemeClr>
                </a:solidFill>
                <a:latin typeface="+mj-lt"/>
                <a:ea typeface="+mn-ea"/>
                <a:cs typeface="+mn-cs"/>
              </a:defRPr>
            </a:lvl1pPr>
            <a:lvl2pPr marL="0" indent="0" algn="l" defTabSz="754380" rtl="0" eaLnBrk="1" latinLnBrk="0" hangingPunct="1">
              <a:lnSpc>
                <a:spcPct val="100000"/>
              </a:lnSpc>
              <a:spcBef>
                <a:spcPts val="1000"/>
              </a:spcBef>
              <a:buFont typeface="Arial" panose="020B0604020202020204" pitchFamily="34" charset="0"/>
              <a:buNone/>
              <a:defRPr sz="1000" kern="1200">
                <a:solidFill>
                  <a:schemeClr val="tx1"/>
                </a:solidFill>
                <a:latin typeface="+mn-lt"/>
                <a:ea typeface="+mn-ea"/>
                <a:cs typeface="+mn-cs"/>
              </a:defRPr>
            </a:lvl2pPr>
            <a:lvl3pPr marL="0" indent="0" algn="l" defTabSz="754380" rtl="0" eaLnBrk="1" latinLnBrk="0" hangingPunct="1">
              <a:lnSpc>
                <a:spcPct val="100000"/>
              </a:lnSpc>
              <a:spcBef>
                <a:spcPts val="1000"/>
              </a:spcBef>
              <a:buFont typeface="Arial" panose="020B0604020202020204" pitchFamily="34" charset="0"/>
              <a:buNone/>
              <a:defRPr sz="1000" kern="1200">
                <a:solidFill>
                  <a:schemeClr val="tx1"/>
                </a:solidFill>
                <a:latin typeface="+mn-lt"/>
                <a:ea typeface="+mn-ea"/>
                <a:cs typeface="+mn-cs"/>
              </a:defRPr>
            </a:lvl3pPr>
            <a:lvl4pPr marL="0" indent="0" algn="l" defTabSz="754380" rtl="0" eaLnBrk="1" latinLnBrk="0" hangingPunct="1">
              <a:lnSpc>
                <a:spcPct val="100000"/>
              </a:lnSpc>
              <a:spcBef>
                <a:spcPts val="1000"/>
              </a:spcBef>
              <a:buFont typeface="Arial" panose="020B0604020202020204" pitchFamily="34" charset="0"/>
              <a:buNone/>
              <a:defRPr sz="1000" kern="1200">
                <a:solidFill>
                  <a:schemeClr val="tx1"/>
                </a:solidFill>
                <a:latin typeface="+mn-lt"/>
                <a:ea typeface="+mn-ea"/>
                <a:cs typeface="+mn-cs"/>
              </a:defRPr>
            </a:lvl4pPr>
            <a:lvl5pPr marL="0" indent="0" algn="l" defTabSz="754380" rtl="0" eaLnBrk="1" latinLnBrk="0" hangingPunct="1">
              <a:lnSpc>
                <a:spcPct val="100000"/>
              </a:lnSpc>
              <a:spcBef>
                <a:spcPts val="1000"/>
              </a:spcBef>
              <a:buFont typeface="Arial" panose="020B0604020202020204" pitchFamily="34" charset="0"/>
              <a:buNone/>
              <a:defRPr sz="1000" kern="1200">
                <a:solidFill>
                  <a:schemeClr val="tx1"/>
                </a:solidFill>
                <a:latin typeface="+mn-lt"/>
                <a:ea typeface="+mn-ea"/>
                <a:cs typeface="+mn-cs"/>
              </a:defRPr>
            </a:lvl5pPr>
            <a:lvl6pPr marL="2074545" indent="-188595" algn="l" defTabSz="754380" rtl="0" eaLnBrk="1" latinLnBrk="0" hangingPunct="1">
              <a:lnSpc>
                <a:spcPct val="90000"/>
              </a:lnSpc>
              <a:spcBef>
                <a:spcPct val="30000"/>
              </a:spcBef>
              <a:buFont typeface="Arial" panose="020B0604020202020204" pitchFamily="34" charset="0"/>
              <a:buChar char="•"/>
              <a:defRPr sz="1485" kern="1200">
                <a:solidFill>
                  <a:schemeClr val="tx1"/>
                </a:solidFill>
                <a:latin typeface="+mn-lt"/>
                <a:ea typeface="+mn-ea"/>
                <a:cs typeface="+mn-cs"/>
              </a:defRPr>
            </a:lvl6pPr>
            <a:lvl7pPr marL="2451735" indent="-188595" algn="l" defTabSz="754380" rtl="0" eaLnBrk="1" latinLnBrk="0" hangingPunct="1">
              <a:lnSpc>
                <a:spcPct val="90000"/>
              </a:lnSpc>
              <a:spcBef>
                <a:spcPct val="30000"/>
              </a:spcBef>
              <a:buFont typeface="Arial" panose="020B0604020202020204" pitchFamily="34" charset="0"/>
              <a:buChar char="•"/>
              <a:defRPr sz="1485" kern="1200">
                <a:solidFill>
                  <a:schemeClr val="tx1"/>
                </a:solidFill>
                <a:latin typeface="+mn-lt"/>
                <a:ea typeface="+mn-ea"/>
                <a:cs typeface="+mn-cs"/>
              </a:defRPr>
            </a:lvl7pPr>
            <a:lvl8pPr marL="2828925" indent="-188595" algn="l" defTabSz="754380" rtl="0" eaLnBrk="1" latinLnBrk="0" hangingPunct="1">
              <a:lnSpc>
                <a:spcPct val="90000"/>
              </a:lnSpc>
              <a:spcBef>
                <a:spcPct val="30000"/>
              </a:spcBef>
              <a:buFont typeface="Arial" panose="020B0604020202020204" pitchFamily="34" charset="0"/>
              <a:buChar char="•"/>
              <a:defRPr sz="1485" kern="1200">
                <a:solidFill>
                  <a:schemeClr val="tx1"/>
                </a:solidFill>
                <a:latin typeface="+mn-lt"/>
                <a:ea typeface="+mn-ea"/>
                <a:cs typeface="+mn-cs"/>
              </a:defRPr>
            </a:lvl8pPr>
            <a:lvl9pPr marL="3206115" indent="-188595" algn="l" defTabSz="754380" rtl="0" eaLnBrk="1" latinLnBrk="0" hangingPunct="1">
              <a:lnSpc>
                <a:spcPct val="90000"/>
              </a:lnSpc>
              <a:spcBef>
                <a:spcPct val="30000"/>
              </a:spcBef>
              <a:buFont typeface="Arial" panose="020B0604020202020204" pitchFamily="34" charset="0"/>
              <a:buChar char="•"/>
              <a:defRPr sz="1485" kern="1200">
                <a:solidFill>
                  <a:schemeClr val="tx1"/>
                </a:solidFill>
                <a:latin typeface="+mn-lt"/>
                <a:ea typeface="+mn-ea"/>
                <a:cs typeface="+mn-cs"/>
              </a:defRPr>
            </a:lvl9pPr>
          </a:lstStyle>
          <a:p>
            <a:r>
              <a:rPr lang="en-US" dirty="0"/>
              <a:t>Crime Victims’ Compensation Program</a:t>
            </a:r>
          </a:p>
        </p:txBody>
      </p:sp>
      <p:sp>
        <p:nvSpPr>
          <p:cNvPr id="35" name="Text Placeholder 27">
            <a:extLst>
              <a:ext uri="{FF2B5EF4-FFF2-40B4-BE49-F238E27FC236}">
                <a16:creationId xmlns:a16="http://schemas.microsoft.com/office/drawing/2014/main" id="{55B0035E-75C2-6D43-996B-EB23F7025B5F}"/>
              </a:ext>
            </a:extLst>
          </p:cNvPr>
          <p:cNvSpPr txBox="1">
            <a:spLocks/>
          </p:cNvSpPr>
          <p:nvPr/>
        </p:nvSpPr>
        <p:spPr>
          <a:xfrm>
            <a:off x="3654424" y="6633256"/>
            <a:ext cx="2428875" cy="228600"/>
          </a:xfrm>
          <a:prstGeom prst="rect">
            <a:avLst/>
          </a:prstGeom>
        </p:spPr>
        <p:txBody>
          <a:bodyPr vert="horz" lIns="0" tIns="0" rIns="0" bIns="0" rtlCol="0">
            <a:noAutofit/>
          </a:bodyPr>
          <a:lstStyle>
            <a:lvl1pPr marL="0" indent="0" algn="l" defTabSz="754380" rtl="0" eaLnBrk="1" latinLnBrk="0" hangingPunct="1">
              <a:lnSpc>
                <a:spcPct val="100000"/>
              </a:lnSpc>
              <a:spcBef>
                <a:spcPts val="0"/>
              </a:spcBef>
              <a:buFont typeface="Arial" panose="020B0604020202020204" pitchFamily="34" charset="0"/>
              <a:buNone/>
              <a:defRPr sz="1200" b="1" kern="1200" baseline="0">
                <a:solidFill>
                  <a:schemeClr val="tx1"/>
                </a:solidFill>
                <a:latin typeface="+mj-lt"/>
                <a:ea typeface="+mn-ea"/>
                <a:cs typeface="+mn-cs"/>
              </a:defRPr>
            </a:lvl1pPr>
            <a:lvl2pPr marL="0" indent="0" algn="l" defTabSz="754380" rtl="0" eaLnBrk="1" latinLnBrk="0" hangingPunct="1">
              <a:lnSpc>
                <a:spcPct val="100000"/>
              </a:lnSpc>
              <a:spcBef>
                <a:spcPts val="1000"/>
              </a:spcBef>
              <a:buFont typeface="Arial" panose="020B0604020202020204" pitchFamily="34" charset="0"/>
              <a:buNone/>
              <a:defRPr sz="1000" kern="1200">
                <a:solidFill>
                  <a:schemeClr val="tx1"/>
                </a:solidFill>
                <a:latin typeface="+mn-lt"/>
                <a:ea typeface="+mn-ea"/>
                <a:cs typeface="+mn-cs"/>
              </a:defRPr>
            </a:lvl2pPr>
            <a:lvl3pPr marL="0" indent="0" algn="l" defTabSz="754380" rtl="0" eaLnBrk="1" latinLnBrk="0" hangingPunct="1">
              <a:lnSpc>
                <a:spcPct val="100000"/>
              </a:lnSpc>
              <a:spcBef>
                <a:spcPts val="1000"/>
              </a:spcBef>
              <a:buFont typeface="Arial" panose="020B0604020202020204" pitchFamily="34" charset="0"/>
              <a:buNone/>
              <a:defRPr sz="1000" kern="1200">
                <a:solidFill>
                  <a:schemeClr val="tx1"/>
                </a:solidFill>
                <a:latin typeface="+mn-lt"/>
                <a:ea typeface="+mn-ea"/>
                <a:cs typeface="+mn-cs"/>
              </a:defRPr>
            </a:lvl3pPr>
            <a:lvl4pPr marL="0" indent="0" algn="l" defTabSz="754380" rtl="0" eaLnBrk="1" latinLnBrk="0" hangingPunct="1">
              <a:lnSpc>
                <a:spcPct val="100000"/>
              </a:lnSpc>
              <a:spcBef>
                <a:spcPts val="1000"/>
              </a:spcBef>
              <a:buFont typeface="Arial" panose="020B0604020202020204" pitchFamily="34" charset="0"/>
              <a:buNone/>
              <a:defRPr sz="1000" kern="1200">
                <a:solidFill>
                  <a:schemeClr val="tx1"/>
                </a:solidFill>
                <a:latin typeface="+mn-lt"/>
                <a:ea typeface="+mn-ea"/>
                <a:cs typeface="+mn-cs"/>
              </a:defRPr>
            </a:lvl4pPr>
            <a:lvl5pPr marL="0" indent="0" algn="l" defTabSz="754380" rtl="0" eaLnBrk="1" latinLnBrk="0" hangingPunct="1">
              <a:lnSpc>
                <a:spcPct val="100000"/>
              </a:lnSpc>
              <a:spcBef>
                <a:spcPts val="1000"/>
              </a:spcBef>
              <a:buFont typeface="Arial" panose="020B0604020202020204" pitchFamily="34" charset="0"/>
              <a:buNone/>
              <a:defRPr sz="1000" kern="1200">
                <a:solidFill>
                  <a:schemeClr val="tx1"/>
                </a:solidFill>
                <a:latin typeface="+mn-lt"/>
                <a:ea typeface="+mn-ea"/>
                <a:cs typeface="+mn-cs"/>
              </a:defRPr>
            </a:lvl5pPr>
            <a:lvl6pPr marL="2074545" indent="-188595" algn="l" defTabSz="754380" rtl="0" eaLnBrk="1" latinLnBrk="0" hangingPunct="1">
              <a:lnSpc>
                <a:spcPct val="90000"/>
              </a:lnSpc>
              <a:spcBef>
                <a:spcPct val="30000"/>
              </a:spcBef>
              <a:buFont typeface="Arial" panose="020B0604020202020204" pitchFamily="34" charset="0"/>
              <a:buChar char="•"/>
              <a:defRPr sz="1485" kern="1200">
                <a:solidFill>
                  <a:schemeClr val="tx1"/>
                </a:solidFill>
                <a:latin typeface="+mn-lt"/>
                <a:ea typeface="+mn-ea"/>
                <a:cs typeface="+mn-cs"/>
              </a:defRPr>
            </a:lvl6pPr>
            <a:lvl7pPr marL="2451735" indent="-188595" algn="l" defTabSz="754380" rtl="0" eaLnBrk="1" latinLnBrk="0" hangingPunct="1">
              <a:lnSpc>
                <a:spcPct val="90000"/>
              </a:lnSpc>
              <a:spcBef>
                <a:spcPct val="30000"/>
              </a:spcBef>
              <a:buFont typeface="Arial" panose="020B0604020202020204" pitchFamily="34" charset="0"/>
              <a:buChar char="•"/>
              <a:defRPr sz="1485" kern="1200">
                <a:solidFill>
                  <a:schemeClr val="tx1"/>
                </a:solidFill>
                <a:latin typeface="+mn-lt"/>
                <a:ea typeface="+mn-ea"/>
                <a:cs typeface="+mn-cs"/>
              </a:defRPr>
            </a:lvl7pPr>
            <a:lvl8pPr marL="2828925" indent="-188595" algn="l" defTabSz="754380" rtl="0" eaLnBrk="1" latinLnBrk="0" hangingPunct="1">
              <a:lnSpc>
                <a:spcPct val="90000"/>
              </a:lnSpc>
              <a:spcBef>
                <a:spcPct val="30000"/>
              </a:spcBef>
              <a:buFont typeface="Arial" panose="020B0604020202020204" pitchFamily="34" charset="0"/>
              <a:buChar char="•"/>
              <a:defRPr sz="1485" kern="1200">
                <a:solidFill>
                  <a:schemeClr val="tx1"/>
                </a:solidFill>
                <a:latin typeface="+mn-lt"/>
                <a:ea typeface="+mn-ea"/>
                <a:cs typeface="+mn-cs"/>
              </a:defRPr>
            </a:lvl8pPr>
            <a:lvl9pPr marL="3206115" indent="-188595" algn="l" defTabSz="754380" rtl="0" eaLnBrk="1" latinLnBrk="0" hangingPunct="1">
              <a:lnSpc>
                <a:spcPct val="90000"/>
              </a:lnSpc>
              <a:spcBef>
                <a:spcPct val="30000"/>
              </a:spcBef>
              <a:buFont typeface="Arial" panose="020B0604020202020204" pitchFamily="34" charset="0"/>
              <a:buChar char="•"/>
              <a:defRPr sz="1485" kern="1200">
                <a:solidFill>
                  <a:schemeClr val="tx1"/>
                </a:solidFill>
                <a:latin typeface="+mn-lt"/>
                <a:ea typeface="+mn-ea"/>
                <a:cs typeface="+mn-cs"/>
              </a:defRPr>
            </a:lvl9pPr>
          </a:lstStyle>
          <a:p>
            <a:r>
              <a:rPr lang="en-US" dirty="0"/>
              <a:t>Contact Us</a:t>
            </a:r>
          </a:p>
        </p:txBody>
      </p:sp>
      <p:sp>
        <p:nvSpPr>
          <p:cNvPr id="36" name="Text Placeholder 64">
            <a:extLst>
              <a:ext uri="{FF2B5EF4-FFF2-40B4-BE49-F238E27FC236}">
                <a16:creationId xmlns:a16="http://schemas.microsoft.com/office/drawing/2014/main" id="{5337CAD0-61AC-7E47-AB2A-D7628543C5AF}"/>
              </a:ext>
            </a:extLst>
          </p:cNvPr>
          <p:cNvSpPr txBox="1">
            <a:spLocks/>
          </p:cNvSpPr>
          <p:nvPr/>
        </p:nvSpPr>
        <p:spPr>
          <a:xfrm>
            <a:off x="3581400" y="4976214"/>
            <a:ext cx="2428875" cy="880809"/>
          </a:xfrm>
          <a:prstGeom prst="rect">
            <a:avLst/>
          </a:prstGeom>
        </p:spPr>
        <p:txBody>
          <a:bodyPr vert="horz" lIns="0" tIns="0" rIns="0" bIns="0" rtlCol="0" anchor="t">
            <a:noAutofit/>
          </a:bodyPr>
          <a:lstStyle>
            <a:lvl1pPr marL="0" indent="0" algn="l" defTabSz="754380" rtl="0" eaLnBrk="1" latinLnBrk="0" hangingPunct="1">
              <a:lnSpc>
                <a:spcPct val="120000"/>
              </a:lnSpc>
              <a:spcBef>
                <a:spcPts val="0"/>
              </a:spcBef>
              <a:buFont typeface="Arial" panose="020B0604020202020204" pitchFamily="34" charset="0"/>
              <a:buNone/>
              <a:defRPr sz="1000" kern="1200" baseline="0">
                <a:solidFill>
                  <a:schemeClr val="tx1"/>
                </a:solidFill>
                <a:latin typeface="+mn-lt"/>
                <a:ea typeface="+mn-ea"/>
                <a:cs typeface="+mn-cs"/>
              </a:defRPr>
            </a:lvl1pPr>
            <a:lvl2pPr marL="0" indent="0" algn="l" defTabSz="754380" rtl="0" eaLnBrk="1" latinLnBrk="0" hangingPunct="1">
              <a:lnSpc>
                <a:spcPct val="100000"/>
              </a:lnSpc>
              <a:spcBef>
                <a:spcPts val="1000"/>
              </a:spcBef>
              <a:buFont typeface="Arial" panose="020B0604020202020204" pitchFamily="34" charset="0"/>
              <a:buNone/>
              <a:defRPr sz="1000" kern="1200">
                <a:solidFill>
                  <a:schemeClr val="tx1"/>
                </a:solidFill>
                <a:latin typeface="+mn-lt"/>
                <a:ea typeface="+mn-ea"/>
                <a:cs typeface="+mn-cs"/>
              </a:defRPr>
            </a:lvl2pPr>
            <a:lvl3pPr marL="0" indent="0" algn="l" defTabSz="754380" rtl="0" eaLnBrk="1" latinLnBrk="0" hangingPunct="1">
              <a:lnSpc>
                <a:spcPct val="100000"/>
              </a:lnSpc>
              <a:spcBef>
                <a:spcPts val="1000"/>
              </a:spcBef>
              <a:buFont typeface="Arial" panose="020B0604020202020204" pitchFamily="34" charset="0"/>
              <a:buNone/>
              <a:defRPr sz="1000" kern="1200">
                <a:solidFill>
                  <a:schemeClr val="tx1"/>
                </a:solidFill>
                <a:latin typeface="+mn-lt"/>
                <a:ea typeface="+mn-ea"/>
                <a:cs typeface="+mn-cs"/>
              </a:defRPr>
            </a:lvl3pPr>
            <a:lvl4pPr marL="0" indent="0" algn="l" defTabSz="754380" rtl="0" eaLnBrk="1" latinLnBrk="0" hangingPunct="1">
              <a:lnSpc>
                <a:spcPct val="100000"/>
              </a:lnSpc>
              <a:spcBef>
                <a:spcPts val="1000"/>
              </a:spcBef>
              <a:buFont typeface="Arial" panose="020B0604020202020204" pitchFamily="34" charset="0"/>
              <a:buNone/>
              <a:defRPr sz="1000" kern="1200">
                <a:solidFill>
                  <a:schemeClr val="tx1"/>
                </a:solidFill>
                <a:latin typeface="+mn-lt"/>
                <a:ea typeface="+mn-ea"/>
                <a:cs typeface="+mn-cs"/>
              </a:defRPr>
            </a:lvl4pPr>
            <a:lvl5pPr marL="0" indent="0" algn="l" defTabSz="754380" rtl="0" eaLnBrk="1" latinLnBrk="0" hangingPunct="1">
              <a:lnSpc>
                <a:spcPct val="100000"/>
              </a:lnSpc>
              <a:spcBef>
                <a:spcPts val="1000"/>
              </a:spcBef>
              <a:buFont typeface="Arial" panose="020B0604020202020204" pitchFamily="34" charset="0"/>
              <a:buNone/>
              <a:defRPr sz="1000" kern="1200">
                <a:solidFill>
                  <a:schemeClr val="tx1"/>
                </a:solidFill>
                <a:latin typeface="+mn-lt"/>
                <a:ea typeface="+mn-ea"/>
                <a:cs typeface="+mn-cs"/>
              </a:defRPr>
            </a:lvl5pPr>
            <a:lvl6pPr marL="2074545" indent="-188595" algn="l" defTabSz="754380" rtl="0" eaLnBrk="1" latinLnBrk="0" hangingPunct="1">
              <a:lnSpc>
                <a:spcPct val="90000"/>
              </a:lnSpc>
              <a:spcBef>
                <a:spcPct val="30000"/>
              </a:spcBef>
              <a:buFont typeface="Arial" panose="020B0604020202020204" pitchFamily="34" charset="0"/>
              <a:buChar char="•"/>
              <a:defRPr sz="1485" kern="1200">
                <a:solidFill>
                  <a:schemeClr val="tx1"/>
                </a:solidFill>
                <a:latin typeface="+mn-lt"/>
                <a:ea typeface="+mn-ea"/>
                <a:cs typeface="+mn-cs"/>
              </a:defRPr>
            </a:lvl6pPr>
            <a:lvl7pPr marL="2451735" indent="-188595" algn="l" defTabSz="754380" rtl="0" eaLnBrk="1" latinLnBrk="0" hangingPunct="1">
              <a:lnSpc>
                <a:spcPct val="90000"/>
              </a:lnSpc>
              <a:spcBef>
                <a:spcPct val="30000"/>
              </a:spcBef>
              <a:buFont typeface="Arial" panose="020B0604020202020204" pitchFamily="34" charset="0"/>
              <a:buChar char="•"/>
              <a:defRPr sz="1485" kern="1200">
                <a:solidFill>
                  <a:schemeClr val="tx1"/>
                </a:solidFill>
                <a:latin typeface="+mn-lt"/>
                <a:ea typeface="+mn-ea"/>
                <a:cs typeface="+mn-cs"/>
              </a:defRPr>
            </a:lvl7pPr>
            <a:lvl8pPr marL="2828925" indent="-188595" algn="l" defTabSz="754380" rtl="0" eaLnBrk="1" latinLnBrk="0" hangingPunct="1">
              <a:lnSpc>
                <a:spcPct val="90000"/>
              </a:lnSpc>
              <a:spcBef>
                <a:spcPct val="30000"/>
              </a:spcBef>
              <a:buFont typeface="Arial" panose="020B0604020202020204" pitchFamily="34" charset="0"/>
              <a:buChar char="•"/>
              <a:defRPr sz="1485" kern="1200">
                <a:solidFill>
                  <a:schemeClr val="tx1"/>
                </a:solidFill>
                <a:latin typeface="+mn-lt"/>
                <a:ea typeface="+mn-ea"/>
                <a:cs typeface="+mn-cs"/>
              </a:defRPr>
            </a:lvl8pPr>
            <a:lvl9pPr marL="3206115" indent="-188595" algn="l" defTabSz="754380" rtl="0" eaLnBrk="1" latinLnBrk="0" hangingPunct="1">
              <a:lnSpc>
                <a:spcPct val="90000"/>
              </a:lnSpc>
              <a:spcBef>
                <a:spcPct val="30000"/>
              </a:spcBef>
              <a:buFont typeface="Arial" panose="020B0604020202020204" pitchFamily="34" charset="0"/>
              <a:buChar char="•"/>
              <a:defRPr sz="1485" kern="1200">
                <a:solidFill>
                  <a:schemeClr val="tx1"/>
                </a:solidFill>
                <a:latin typeface="+mn-lt"/>
                <a:ea typeface="+mn-ea"/>
                <a:cs typeface="+mn-cs"/>
              </a:defRPr>
            </a:lvl9pPr>
          </a:lstStyle>
          <a:p>
            <a:r>
              <a:rPr lang="en-US" dirty="0">
                <a:solidFill>
                  <a:srgbClr val="000000"/>
                </a:solidFill>
              </a:rPr>
              <a:t>This is a government program aimed at reimbursing the victims of crime as well as their families who are directed  by the victims condition.</a:t>
            </a:r>
          </a:p>
          <a:p>
            <a:r>
              <a:rPr lang="en-GB" dirty="0">
                <a:solidFill>
                  <a:srgbClr val="000000"/>
                </a:solidFill>
              </a:rPr>
              <a:t>Compensation to victims of crime may include reasonable expenses such as: payment of any loss of wages or income up to $20,000</a:t>
            </a:r>
            <a:endParaRPr lang="en-US" dirty="0">
              <a:solidFill>
                <a:srgbClr val="000000"/>
              </a:solidFill>
            </a:endParaRPr>
          </a:p>
        </p:txBody>
      </p:sp>
      <p:sp>
        <p:nvSpPr>
          <p:cNvPr id="37" name="Text Placeholder 24">
            <a:extLst>
              <a:ext uri="{FF2B5EF4-FFF2-40B4-BE49-F238E27FC236}">
                <a16:creationId xmlns:a16="http://schemas.microsoft.com/office/drawing/2014/main" id="{E7B7DD32-8126-D848-AFCB-BD948C1E74F8}"/>
              </a:ext>
            </a:extLst>
          </p:cNvPr>
          <p:cNvSpPr txBox="1">
            <a:spLocks/>
          </p:cNvSpPr>
          <p:nvPr/>
        </p:nvSpPr>
        <p:spPr>
          <a:xfrm>
            <a:off x="457199" y="3200400"/>
            <a:ext cx="2819400" cy="457200"/>
          </a:xfrm>
          <a:prstGeom prst="rect">
            <a:avLst/>
          </a:prstGeom>
        </p:spPr>
        <p:txBody>
          <a:bodyPr vert="horz" lIns="0" tIns="0" rIns="0" bIns="0" rtlCol="0">
            <a:noAutofit/>
          </a:bodyPr>
          <a:lstStyle>
            <a:lvl1pPr marL="0" indent="0" algn="l" defTabSz="754380" rtl="0" eaLnBrk="1" latinLnBrk="0" hangingPunct="1">
              <a:lnSpc>
                <a:spcPct val="90000"/>
              </a:lnSpc>
              <a:spcBef>
                <a:spcPts val="0"/>
              </a:spcBef>
              <a:buFont typeface="Arial" panose="020B0604020202020204" pitchFamily="34" charset="0"/>
              <a:buNone/>
              <a:defRPr sz="2000" b="1" kern="1200" baseline="0">
                <a:solidFill>
                  <a:schemeClr val="accent2">
                    <a:lumMod val="75000"/>
                  </a:schemeClr>
                </a:solidFill>
                <a:latin typeface="+mj-lt"/>
                <a:ea typeface="+mn-ea"/>
                <a:cs typeface="+mn-cs"/>
              </a:defRPr>
            </a:lvl1pPr>
            <a:lvl2pPr marL="0" indent="0" algn="l" defTabSz="754380" rtl="0" eaLnBrk="1" latinLnBrk="0" hangingPunct="1">
              <a:lnSpc>
                <a:spcPct val="100000"/>
              </a:lnSpc>
              <a:spcBef>
                <a:spcPts val="1000"/>
              </a:spcBef>
              <a:buFont typeface="Arial" panose="020B0604020202020204" pitchFamily="34" charset="0"/>
              <a:buNone/>
              <a:defRPr sz="1000" kern="1200">
                <a:solidFill>
                  <a:schemeClr val="tx1"/>
                </a:solidFill>
                <a:latin typeface="+mn-lt"/>
                <a:ea typeface="+mn-ea"/>
                <a:cs typeface="+mn-cs"/>
              </a:defRPr>
            </a:lvl2pPr>
            <a:lvl3pPr marL="0" indent="0" algn="l" defTabSz="754380" rtl="0" eaLnBrk="1" latinLnBrk="0" hangingPunct="1">
              <a:lnSpc>
                <a:spcPct val="100000"/>
              </a:lnSpc>
              <a:spcBef>
                <a:spcPts val="1000"/>
              </a:spcBef>
              <a:buFont typeface="Arial" panose="020B0604020202020204" pitchFamily="34" charset="0"/>
              <a:buNone/>
              <a:defRPr sz="1000" kern="1200">
                <a:solidFill>
                  <a:schemeClr val="tx1"/>
                </a:solidFill>
                <a:latin typeface="+mn-lt"/>
                <a:ea typeface="+mn-ea"/>
                <a:cs typeface="+mn-cs"/>
              </a:defRPr>
            </a:lvl3pPr>
            <a:lvl4pPr marL="0" indent="0" algn="l" defTabSz="754380" rtl="0" eaLnBrk="1" latinLnBrk="0" hangingPunct="1">
              <a:lnSpc>
                <a:spcPct val="100000"/>
              </a:lnSpc>
              <a:spcBef>
                <a:spcPts val="1000"/>
              </a:spcBef>
              <a:buFont typeface="Arial" panose="020B0604020202020204" pitchFamily="34" charset="0"/>
              <a:buNone/>
              <a:defRPr sz="1000" kern="1200">
                <a:solidFill>
                  <a:schemeClr val="tx1"/>
                </a:solidFill>
                <a:latin typeface="+mn-lt"/>
                <a:ea typeface="+mn-ea"/>
                <a:cs typeface="+mn-cs"/>
              </a:defRPr>
            </a:lvl4pPr>
            <a:lvl5pPr marL="0" indent="0" algn="l" defTabSz="754380" rtl="0" eaLnBrk="1" latinLnBrk="0" hangingPunct="1">
              <a:lnSpc>
                <a:spcPct val="100000"/>
              </a:lnSpc>
              <a:spcBef>
                <a:spcPts val="1000"/>
              </a:spcBef>
              <a:buFont typeface="Arial" panose="020B0604020202020204" pitchFamily="34" charset="0"/>
              <a:buNone/>
              <a:defRPr sz="1000" kern="1200">
                <a:solidFill>
                  <a:schemeClr val="tx1"/>
                </a:solidFill>
                <a:latin typeface="+mn-lt"/>
                <a:ea typeface="+mn-ea"/>
                <a:cs typeface="+mn-cs"/>
              </a:defRPr>
            </a:lvl5pPr>
            <a:lvl6pPr marL="2074545" indent="-188595" algn="l" defTabSz="754380" rtl="0" eaLnBrk="1" latinLnBrk="0" hangingPunct="1">
              <a:lnSpc>
                <a:spcPct val="90000"/>
              </a:lnSpc>
              <a:spcBef>
                <a:spcPct val="30000"/>
              </a:spcBef>
              <a:buFont typeface="Arial" panose="020B0604020202020204" pitchFamily="34" charset="0"/>
              <a:buChar char="•"/>
              <a:defRPr sz="1485" kern="1200">
                <a:solidFill>
                  <a:schemeClr val="tx1"/>
                </a:solidFill>
                <a:latin typeface="+mn-lt"/>
                <a:ea typeface="+mn-ea"/>
                <a:cs typeface="+mn-cs"/>
              </a:defRPr>
            </a:lvl6pPr>
            <a:lvl7pPr marL="2451735" indent="-188595" algn="l" defTabSz="754380" rtl="0" eaLnBrk="1" latinLnBrk="0" hangingPunct="1">
              <a:lnSpc>
                <a:spcPct val="90000"/>
              </a:lnSpc>
              <a:spcBef>
                <a:spcPct val="30000"/>
              </a:spcBef>
              <a:buFont typeface="Arial" panose="020B0604020202020204" pitchFamily="34" charset="0"/>
              <a:buChar char="•"/>
              <a:defRPr sz="1485" kern="1200">
                <a:solidFill>
                  <a:schemeClr val="tx1"/>
                </a:solidFill>
                <a:latin typeface="+mn-lt"/>
                <a:ea typeface="+mn-ea"/>
                <a:cs typeface="+mn-cs"/>
              </a:defRPr>
            </a:lvl7pPr>
            <a:lvl8pPr marL="2828925" indent="-188595" algn="l" defTabSz="754380" rtl="0" eaLnBrk="1" latinLnBrk="0" hangingPunct="1">
              <a:lnSpc>
                <a:spcPct val="90000"/>
              </a:lnSpc>
              <a:spcBef>
                <a:spcPct val="30000"/>
              </a:spcBef>
              <a:buFont typeface="Arial" panose="020B0604020202020204" pitchFamily="34" charset="0"/>
              <a:buChar char="•"/>
              <a:defRPr sz="1485" kern="1200">
                <a:solidFill>
                  <a:schemeClr val="tx1"/>
                </a:solidFill>
                <a:latin typeface="+mn-lt"/>
                <a:ea typeface="+mn-ea"/>
                <a:cs typeface="+mn-cs"/>
              </a:defRPr>
            </a:lvl8pPr>
            <a:lvl9pPr marL="3206115" indent="-188595" algn="l" defTabSz="754380" rtl="0" eaLnBrk="1" latinLnBrk="0" hangingPunct="1">
              <a:lnSpc>
                <a:spcPct val="90000"/>
              </a:lnSpc>
              <a:spcBef>
                <a:spcPct val="30000"/>
              </a:spcBef>
              <a:buFont typeface="Arial" panose="020B0604020202020204" pitchFamily="34" charset="0"/>
              <a:buChar char="•"/>
              <a:defRPr sz="1485" kern="1200">
                <a:solidFill>
                  <a:schemeClr val="tx1"/>
                </a:solidFill>
                <a:latin typeface="+mn-lt"/>
                <a:ea typeface="+mn-ea"/>
                <a:cs typeface="+mn-cs"/>
              </a:defRPr>
            </a:lvl9pPr>
          </a:lstStyle>
          <a:p>
            <a:r>
              <a:rPr lang="en-US" dirty="0"/>
              <a:t>Types of Victims</a:t>
            </a:r>
          </a:p>
        </p:txBody>
      </p:sp>
      <p:pic>
        <p:nvPicPr>
          <p:cNvPr id="1026" name="Picture 2" descr="Image result for aggravated assault">
            <a:extLst>
              <a:ext uri="{FF2B5EF4-FFF2-40B4-BE49-F238E27FC236}">
                <a16:creationId xmlns:a16="http://schemas.microsoft.com/office/drawing/2014/main" id="{06067742-EF25-4B3E-864E-92F6185B1D99}"/>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0850" y="457200"/>
            <a:ext cx="2435224" cy="2334134"/>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8" descr="Image result for victims of crime">
            <a:extLst>
              <a:ext uri="{FF2B5EF4-FFF2-40B4-BE49-F238E27FC236}">
                <a16:creationId xmlns:a16="http://schemas.microsoft.com/office/drawing/2014/main" id="{327C3C71-BF92-4D7B-9734-DAC63D54DA1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65973" y="457201"/>
            <a:ext cx="2441577" cy="36290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1253737"/>
      </p:ext>
    </p:extLst>
  </p:cSld>
  <p:clrMapOvr>
    <a:masterClrMapping/>
  </p:clrMapOvr>
</p:sld>
</file>

<file path=ppt/theme/theme1.xml><?xml version="1.0" encoding="utf-8"?>
<a:theme xmlns:a="http://schemas.openxmlformats.org/drawingml/2006/main" name="BrochureColor">
  <a:themeElements>
    <a:clrScheme name="BrochureColor">
      <a:dk1>
        <a:sysClr val="windowText" lastClr="000000"/>
      </a:dk1>
      <a:lt1>
        <a:sysClr val="window" lastClr="FFFFFF"/>
      </a:lt1>
      <a:dk2>
        <a:srgbClr val="57443E"/>
      </a:dk2>
      <a:lt2>
        <a:srgbClr val="DDDDDD"/>
      </a:lt2>
      <a:accent1>
        <a:srgbClr val="B2C42A"/>
      </a:accent1>
      <a:accent2>
        <a:srgbClr val="DF5327"/>
      </a:accent2>
      <a:accent3>
        <a:srgbClr val="FE9E00"/>
      </a:accent3>
      <a:accent4>
        <a:srgbClr val="418AB3"/>
      </a:accent4>
      <a:accent5>
        <a:srgbClr val="D9D66D"/>
      </a:accent5>
      <a:accent6>
        <a:srgbClr val="838383"/>
      </a:accent6>
      <a:hlink>
        <a:srgbClr val="F59E00"/>
      </a:hlink>
      <a:folHlink>
        <a:srgbClr val="B2B2B2"/>
      </a:folHlink>
    </a:clrScheme>
    <a:fontScheme name="Calibri-Cambria">
      <a:maj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panose="02040503050406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BrochureColor">
      <a:dk1>
        <a:sysClr val="windowText" lastClr="000000"/>
      </a:dk1>
      <a:lt1>
        <a:sysClr val="window" lastClr="FFFFFF"/>
      </a:lt1>
      <a:dk2>
        <a:srgbClr val="57443E"/>
      </a:dk2>
      <a:lt2>
        <a:srgbClr val="DDDDDD"/>
      </a:lt2>
      <a:accent1>
        <a:srgbClr val="B2C42A"/>
      </a:accent1>
      <a:accent2>
        <a:srgbClr val="DF5327"/>
      </a:accent2>
      <a:accent3>
        <a:srgbClr val="FE9E00"/>
      </a:accent3>
      <a:accent4>
        <a:srgbClr val="418AB3"/>
      </a:accent4>
      <a:accent5>
        <a:srgbClr val="D9D66D"/>
      </a:accent5>
      <a:accent6>
        <a:srgbClr val="838383"/>
      </a:accent6>
      <a:hlink>
        <a:srgbClr val="F59E00"/>
      </a:hlink>
      <a:folHlink>
        <a:srgbClr val="B2B2B2"/>
      </a:folHlink>
    </a:clrScheme>
    <a:fontScheme name="Calibri-Cambria">
      <a:maj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panose="02040503050406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BrochureColor">
      <a:dk1>
        <a:sysClr val="windowText" lastClr="000000"/>
      </a:dk1>
      <a:lt1>
        <a:sysClr val="window" lastClr="FFFFFF"/>
      </a:lt1>
      <a:dk2>
        <a:srgbClr val="57443E"/>
      </a:dk2>
      <a:lt2>
        <a:srgbClr val="DDDDDD"/>
      </a:lt2>
      <a:accent1>
        <a:srgbClr val="B2C42A"/>
      </a:accent1>
      <a:accent2>
        <a:srgbClr val="DF5327"/>
      </a:accent2>
      <a:accent3>
        <a:srgbClr val="FE9E00"/>
      </a:accent3>
      <a:accent4>
        <a:srgbClr val="418AB3"/>
      </a:accent4>
      <a:accent5>
        <a:srgbClr val="D9D66D"/>
      </a:accent5>
      <a:accent6>
        <a:srgbClr val="838383"/>
      </a:accent6>
      <a:hlink>
        <a:srgbClr val="F59E00"/>
      </a:hlink>
      <a:folHlink>
        <a:srgbClr val="B2B2B2"/>
      </a:folHlink>
    </a:clrScheme>
    <a:fontScheme name="Calibri-Cambria">
      <a:maj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panose="02040503050406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TemplateFile" ma:contentTypeID="0x0101006EDDDB5EE6D98C44930B742096920B300400F5B6D36B3EF94B4E9A635CDF2A18F5B8" ma:contentTypeVersion="72" ma:contentTypeDescription="Create a new document." ma:contentTypeScope="" ma:versionID="a23e56308344d904b51738559c3d67c9">
  <xsd:schema xmlns:xsd="http://www.w3.org/2001/XMLSchema" xmlns:xs="http://www.w3.org/2001/XMLSchema" xmlns:p="http://schemas.microsoft.com/office/2006/metadata/properties" xmlns:ns2="4873beb7-5857-4685-be1f-d57550cc96cc" targetNamespace="http://schemas.microsoft.com/office/2006/metadata/properties" ma:root="true" ma:fieldsID="cd0908cc4600e77bf5da051303e00c8d" ns2:_="">
    <xsd:import namespace="4873beb7-5857-4685-be1f-d57550cc96cc"/>
    <xsd:element name="properties">
      <xsd:complexType>
        <xsd:sequence>
          <xsd:element name="documentManagement">
            <xsd:complexType>
              <xsd:all>
                <xsd:element ref="ns2:AcquiredFrom" minOccurs="0"/>
                <xsd:element ref="ns2:UACurrentWords" minOccurs="0"/>
                <xsd:element ref="ns2:TPApplication" minOccurs="0"/>
                <xsd:element ref="ns2:ApprovalLog" minOccurs="0"/>
                <xsd:element ref="ns2:ApprovalStatus" minOccurs="0"/>
                <xsd:element ref="ns2:AssetStart" minOccurs="0"/>
                <xsd:element ref="ns2:AssetExpire" minOccurs="0"/>
                <xsd:element ref="ns2:AssetId" minOccurs="0"/>
                <xsd:element ref="ns2:IsSearchable" minOccurs="0"/>
                <xsd:element ref="ns2:AssetType" minOccurs="0"/>
                <xsd:element ref="ns2:APAuthor" minOccurs="0"/>
                <xsd:element ref="ns2:AverageRating" minOccurs="0"/>
                <xsd:element ref="ns2:BlockPublish" minOccurs="0"/>
                <xsd:element ref="ns2:BugNumber" minOccurs="0"/>
                <xsd:element ref="ns2:CampaignTagsTaxHTField0" minOccurs="0"/>
                <xsd:element ref="ns2:TPClientViewer" minOccurs="0"/>
                <xsd:element ref="ns2:ClipArtFilename" minOccurs="0"/>
                <xsd:element ref="ns2:TPCommandLine" minOccurs="0"/>
                <xsd:element ref="ns2:TPComponent" minOccurs="0"/>
                <xsd:element ref="ns2:ContentItem" minOccurs="0"/>
                <xsd:element ref="ns2:CrawlForDependencies" minOccurs="0"/>
                <xsd:element ref="ns2:CSXHash" minOccurs="0"/>
                <xsd:element ref="ns2:CSXSubmissionMarket" minOccurs="0"/>
                <xsd:element ref="ns2:CSXUpdate" minOccurs="0"/>
                <xsd:element ref="ns2:IntlLangReviewDate" minOccurs="0"/>
                <xsd:element ref="ns2:IsDeleted" minOccurs="0"/>
                <xsd:element ref="ns2:APDescription" minOccurs="0"/>
                <xsd:element ref="ns2:DirectSourceMarket" minOccurs="0"/>
                <xsd:element ref="ns2:Downloads" minOccurs="0"/>
                <xsd:element ref="ns2:DSATActionTaken" minOccurs="0"/>
                <xsd:element ref="ns2:APEditor" minOccurs="0"/>
                <xsd:element ref="ns2:EditorialStatus" minOccurs="0"/>
                <xsd:element ref="ns2:EditorialTags" minOccurs="0"/>
                <xsd:element ref="ns2:TPExecutable" minOccurs="0"/>
                <xsd:element ref="ns2:FeatureTagsTaxHTField0" minOccurs="0"/>
                <xsd:element ref="ns2:TPFriendlyName" minOccurs="0"/>
                <xsd:element ref="ns2:FriendlyTitle" minOccurs="0"/>
                <xsd:element ref="ns2:PrimaryImageGen" minOccurs="0"/>
                <xsd:element ref="ns2:HandoffToMSDN" minOccurs="0"/>
                <xsd:element ref="ns2:InProjectListLookup" minOccurs="0"/>
                <xsd:element ref="ns2:TPInstallLocation" minOccurs="0"/>
                <xsd:element ref="ns2:InternalTagsTaxHTField0" minOccurs="0"/>
                <xsd:element ref="ns2:IntlLangReview" minOccurs="0"/>
                <xsd:element ref="ns2:IntlLangReviewer" minOccurs="0"/>
                <xsd:element ref="ns2:MarketSpecific" minOccurs="0"/>
                <xsd:element ref="ns2:LastCompleteVersionLookup" minOccurs="0"/>
                <xsd:element ref="ns2:LastHandOff" minOccurs="0"/>
                <xsd:element ref="ns2:LastModifiedDateTime" minOccurs="0"/>
                <xsd:element ref="ns2:LastPreviewErrorLookup" minOccurs="0"/>
                <xsd:element ref="ns2:LastPreviewResultLookup" minOccurs="0"/>
                <xsd:element ref="ns2:LastPreviewAttemptDateLookup" minOccurs="0"/>
                <xsd:element ref="ns2:LastPreviewedByLookup" minOccurs="0"/>
                <xsd:element ref="ns2:LastPreviewTimeLookup" minOccurs="0"/>
                <xsd:element ref="ns2:LastPreviewVersionLookup" minOccurs="0"/>
                <xsd:element ref="ns2:LastPublishErrorLookup" minOccurs="0"/>
                <xsd:element ref="ns2:LastPublishResultLookup" minOccurs="0"/>
                <xsd:element ref="ns2:LastPublishAttemptDateLookup" minOccurs="0"/>
                <xsd:element ref="ns2:LastPublishedByLookup" minOccurs="0"/>
                <xsd:element ref="ns2:LastPublishTimeLookup" minOccurs="0"/>
                <xsd:element ref="ns2:LastPublishVersionLookup" minOccurs="0"/>
                <xsd:element ref="ns2:TPLaunchHelpLinkType" minOccurs="0"/>
                <xsd:element ref="ns2:LegacyData" minOccurs="0"/>
                <xsd:element ref="ns2:TPLaunchHelpLink" minOccurs="0"/>
                <xsd:element ref="ns2:LocComments" minOccurs="0"/>
                <xsd:element ref="ns2:LocLastLocAttemptVersionLookup" minOccurs="0"/>
                <xsd:element ref="ns2:LocLastLocAttemptVersionTypeLookup" minOccurs="0"/>
                <xsd:element ref="ns2:LocManualTestRequired" minOccurs="0"/>
                <xsd:element ref="ns2:LocMarketGroupTiers2" minOccurs="0"/>
                <xsd:element ref="ns2:LocNewPublishedVersionLookup" minOccurs="0"/>
                <xsd:element ref="ns2:LocOverallHandbackStatusLookup" minOccurs="0"/>
                <xsd:element ref="ns2:LocOverallLocStatusLookup" minOccurs="0"/>
                <xsd:element ref="ns2:LocOverallPreviewStatusLookup" minOccurs="0"/>
                <xsd:element ref="ns2:LocOverallPublishStatusLookup" minOccurs="0"/>
                <xsd:element ref="ns2:IntlLocPriority" minOccurs="0"/>
                <xsd:element ref="ns2:LocProcessedForHandoffsLookup" minOccurs="0"/>
                <xsd:element ref="ns2:LocProcessedForMarketsLookup" minOccurs="0"/>
                <xsd:element ref="ns2:LocPublishedDependentAssetsLookup" minOccurs="0"/>
                <xsd:element ref="ns2:LocPublishedLinkedAssetsLookup" minOccurs="0"/>
                <xsd:element ref="ns2:LocRecommendedHandoff" minOccurs="0"/>
                <xsd:element ref="ns2:LocalizationTagsTaxHTField0" minOccurs="0"/>
                <xsd:element ref="ns2:MachineTranslated" minOccurs="0"/>
                <xsd:element ref="ns2:Manager" minOccurs="0"/>
                <xsd:element ref="ns2:Markets" minOccurs="0"/>
                <xsd:element ref="ns2:Milestone" minOccurs="0"/>
                <xsd:element ref="ns2:TPNamespace" minOccurs="0"/>
                <xsd:element ref="ns2:NumericId" minOccurs="0"/>
                <xsd:element ref="ns2:NumOfRatingsLookup" minOccurs="0"/>
                <xsd:element ref="ns2:OOCacheId" minOccurs="0"/>
                <xsd:element ref="ns2:OpenTemplate" minOccurs="0"/>
                <xsd:element ref="ns2:OriginAsset" minOccurs="0"/>
                <xsd:element ref="ns2:OriginalRelease" minOccurs="0"/>
                <xsd:element ref="ns2:OriginalSourceMarket" minOccurs="0"/>
                <xsd:element ref="ns2:OutputCachingOn" minOccurs="0"/>
                <xsd:element ref="ns2:ParentAssetId" minOccurs="0"/>
                <xsd:element ref="ns2:PlannedPubDate" minOccurs="0"/>
                <xsd:element ref="ns2:PolicheckWords" minOccurs="0"/>
                <xsd:element ref="ns2:BusinessGroup" minOccurs="0"/>
                <xsd:element ref="ns2:UAProjectedTotalWords" minOccurs="0"/>
                <xsd:element ref="ns2:Provider" minOccurs="0"/>
                <xsd:element ref="ns2:Providers" minOccurs="0"/>
                <xsd:element ref="ns2:PublishStatusLookup" minOccurs="0"/>
                <xsd:element ref="ns2:PublishTargets" minOccurs="0"/>
                <xsd:element ref="ns2:RecommendationsModifier" minOccurs="0"/>
                <xsd:element ref="ns2:ArtSampleDocs" minOccurs="0"/>
                <xsd:element ref="ns2:ScenarioTagsTaxHTField0" minOccurs="0"/>
                <xsd:element ref="ns2:ShowIn" minOccurs="0"/>
                <xsd:element ref="ns2:SourceTitle" minOccurs="0"/>
                <xsd:element ref="ns2:CSXSubmissionDate" minOccurs="0"/>
                <xsd:element ref="ns2:SubmitterId" minOccurs="0"/>
                <xsd:element ref="ns2:TaxCatchAll" minOccurs="0"/>
                <xsd:element ref="ns2:TaxCatchAllLabel" minOccurs="0"/>
                <xsd:element ref="ns2:TemplateStatus" minOccurs="0"/>
                <xsd:element ref="ns2:TemplateTemplateType" minOccurs="0"/>
                <xsd:element ref="ns2:ThumbnailAssetId" minOccurs="0"/>
                <xsd:element ref="ns2:TimesCloned" minOccurs="0"/>
                <xsd:element ref="ns2:TrustLevel" minOccurs="0"/>
                <xsd:element ref="ns2:UALocComments" minOccurs="0"/>
                <xsd:element ref="ns2:UALocRecommendation" minOccurs="0"/>
                <xsd:element ref="ns2:UANotes" minOccurs="0"/>
                <xsd:element ref="ns2:TPAppVersion" minOccurs="0"/>
                <xsd:element ref="ns2:VoteCou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73beb7-5857-4685-be1f-d57550cc96cc" elementFormDefault="qualified">
    <xsd:import namespace="http://schemas.microsoft.com/office/2006/documentManagement/types"/>
    <xsd:import namespace="http://schemas.microsoft.com/office/infopath/2007/PartnerControls"/>
    <xsd:element name="AcquiredFrom" ma:index="1" nillable="true" ma:displayName="Acquired From" ma:default="Internal MS" ma:internalName="AcquiredFrom" ma:readOnly="false">
      <xsd:simpleType>
        <xsd:restriction base="dms:Choice">
          <xsd:enumeration value="Internal MS"/>
          <xsd:enumeration value="Community"/>
          <xsd:enumeration value="MVP"/>
          <xsd:enumeration value="Publisher"/>
          <xsd:enumeration value="Partner"/>
          <xsd:enumeration value="None"/>
        </xsd:restriction>
      </xsd:simpleType>
    </xsd:element>
    <xsd:element name="UACurrentWords" ma:index="2" nillable="true" ma:displayName="Actual Word Count" ma:default="" ma:internalName="UACurrentWords" ma:readOnly="false">
      <xsd:simpleType>
        <xsd:restriction base="dms:Unknown"/>
      </xsd:simpleType>
    </xsd:element>
    <xsd:element name="TPApplication" ma:index="3" nillable="true" ma:displayName="Application to Open Template With" ma:default="" ma:internalName="TPApplication">
      <xsd:simpleType>
        <xsd:restriction base="dms:Text"/>
      </xsd:simpleType>
    </xsd:element>
    <xsd:element name="ApprovalLog" ma:index="4" nillable="true" ma:displayName="Approval Log" ma:default="" ma:hidden="true" ma:internalName="ApprovalLog" ma:readOnly="false">
      <xsd:simpleType>
        <xsd:restriction base="dms:Note"/>
      </xsd:simpleType>
    </xsd:element>
    <xsd:element name="ApprovalStatus" ma:index="5" nillable="true" ma:displayName="Approval Status" ma:default="InProgress" ma:internalName="ApprovalStatus" ma:readOnly="false">
      <xsd:simpleType>
        <xsd:restriction base="dms:Choice">
          <xsd:enumeration value="InProgress"/>
          <xsd:enumeration value="Rejected"/>
          <xsd:enumeration value="Questionable"/>
          <xsd:enumeration value="ApprovedAutomatic"/>
          <xsd:enumeration value="ApprovedManual"/>
          <xsd:enumeration value="On Hold"/>
          <xsd:enumeration value="Needs Review"/>
          <xsd:enumeration value="A Violation"/>
          <xsd:enumeration value="Unpublished Violation"/>
        </xsd:restriction>
      </xsd:simpleType>
    </xsd:element>
    <xsd:element name="AssetStart" ma:index="6" nillable="true" ma:displayName="Asset Begin Date" ma:default="[Today]" ma:internalName="AssetStart" ma:readOnly="false">
      <xsd:simpleType>
        <xsd:restriction base="dms:DateTime"/>
      </xsd:simpleType>
    </xsd:element>
    <xsd:element name="AssetExpire" ma:index="7" nillable="true" ma:displayName="Asset End Date" ma:default="2029-01-01T08:00:00Z" ma:format="DateTime" ma:internalName="AssetExpire" ma:readOnly="false">
      <xsd:simpleType>
        <xsd:restriction base="dms:DateTime"/>
      </xsd:simpleType>
    </xsd:element>
    <xsd:element name="AssetId" ma:index="8" nillable="true" ma:displayName="Asset ID" ma:default="" ma:indexed="true" ma:internalName="AssetId" ma:readOnly="false">
      <xsd:simpleType>
        <xsd:restriction base="dms:Text">
          <xsd:maxLength value="255"/>
        </xsd:restriction>
      </xsd:simpleType>
    </xsd:element>
    <xsd:element name="IsSearchable" ma:index="9" nillable="true" ma:displayName="Asset Searchable?" ma:default="true" ma:internalName="IsSearchable" ma:readOnly="false">
      <xsd:simpleType>
        <xsd:restriction base="dms:Boolean"/>
      </xsd:simpleType>
    </xsd:element>
    <xsd:element name="AssetType" ma:index="10" nillable="true" ma:displayName="Asset Type" ma:default="" ma:internalName="AssetType" ma:readOnly="false">
      <xsd:simpleType>
        <xsd:restriction base="dms:Unknown"/>
      </xsd:simpleType>
    </xsd:element>
    <xsd:element name="APAuthor" ma:index="11" nillable="true" ma:displayName="Author" ma:default="" ma:list="UserInfo" ma:internalName="APAuth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verageRating" ma:index="12" nillable="true" ma:displayName="Average Rating" ma:internalName="AverageRating" ma:readOnly="false">
      <xsd:simpleType>
        <xsd:restriction base="dms:Text"/>
      </xsd:simpleType>
    </xsd:element>
    <xsd:element name="BlockPublish" ma:index="13" nillable="true" ma:displayName="Block from Publishing?" ma:default="" ma:internalName="BlockPublish" ma:readOnly="false">
      <xsd:simpleType>
        <xsd:restriction base="dms:Boolean"/>
      </xsd:simpleType>
    </xsd:element>
    <xsd:element name="BugNumber" ma:index="14" nillable="true" ma:displayName="Bug Number" ma:default="" ma:internalName="BugNumber" ma:readOnly="false">
      <xsd:simpleType>
        <xsd:restriction base="dms:Text"/>
      </xsd:simpleType>
    </xsd:element>
    <xsd:element name="CampaignTagsTaxHTField0" ma:index="16" nillable="true" ma:taxonomy="true" ma:internalName="CampaignTagsTaxHTField0" ma:taxonomyFieldName="CampaignTags" ma:displayName="Campaigns" ma:readOnly="false" ma:default="" ma:fieldId="{1df42cc3-2301-4f11-a52a-6ead923c29ed}" ma:taxonomyMulti="true" ma:sspId="8f79753a-75d3-41f5-8ca3-40b843941b4f" ma:termSetId="ca0e50d4-faa1-44ce-961e-bb1441c60e66" ma:anchorId="00000000-0000-0000-0000-000000000000" ma:open="false" ma:isKeyword="false">
      <xsd:complexType>
        <xsd:sequence>
          <xsd:element ref="pc:Terms" minOccurs="0" maxOccurs="1"/>
        </xsd:sequence>
      </xsd:complexType>
    </xsd:element>
    <xsd:element name="TPClientViewer" ma:index="17" nillable="true" ma:displayName="Client Viewer" ma:default="" ma:internalName="TPClientViewer">
      <xsd:simpleType>
        <xsd:restriction base="dms:Text"/>
      </xsd:simpleType>
    </xsd:element>
    <xsd:element name="ClipArtFilename" ma:index="18" nillable="true" ma:displayName="Clip Art Name" ma:default="" ma:internalName="ClipArtFilename" ma:readOnly="false">
      <xsd:simpleType>
        <xsd:restriction base="dms:Text"/>
      </xsd:simpleType>
    </xsd:element>
    <xsd:element name="TPCommandLine" ma:index="19" nillable="true" ma:displayName="Command Line" ma:default="" ma:internalName="TPCommandLine">
      <xsd:simpleType>
        <xsd:restriction base="dms:Text"/>
      </xsd:simpleType>
    </xsd:element>
    <xsd:element name="TPComponent" ma:index="20" nillable="true" ma:displayName="Component" ma:default="" ma:internalName="TPComponent">
      <xsd:simpleType>
        <xsd:restriction base="dms:Text"/>
      </xsd:simpleType>
    </xsd:element>
    <xsd:element name="ContentItem" ma:index="21" nillable="true" ma:displayName="Content Item" ma:default="" ma:hidden="true" ma:internalName="ContentItem" ma:readOnly="false">
      <xsd:simpleType>
        <xsd:restriction base="dms:Unknown"/>
      </xsd:simpleType>
    </xsd:element>
    <xsd:element name="CrawlForDependencies" ma:index="23" nillable="true" ma:displayName="Crawl for Dependencies?" ma:default="true" ma:internalName="CrawlForDependencies" ma:readOnly="false">
      <xsd:simpleType>
        <xsd:restriction base="dms:Boolean"/>
      </xsd:simpleType>
    </xsd:element>
    <xsd:element name="CSXHash" ma:index="26" nillable="true" ma:displayName="CSX Hash" ma:default="" ma:indexed="true" ma:internalName="CSXHash" ma:readOnly="false">
      <xsd:simpleType>
        <xsd:restriction base="dms:Text"/>
      </xsd:simpleType>
    </xsd:element>
    <xsd:element name="CSXSubmissionMarket" ma:index="27" nillable="true" ma:displayName="CSX Submission Market" ma:default="" ma:list="{2FBD1B11-2ACE-4FDC-B5A3-635D4ADF6F1B}" ma:internalName="CSXSubmissionMarket" ma:readOnly="false" ma:showField="MarketName" ma:web="4873beb7-5857-4685-be1f-d57550cc96cc">
      <xsd:simpleType>
        <xsd:restriction base="dms:Lookup"/>
      </xsd:simpleType>
    </xsd:element>
    <xsd:element name="CSXUpdate" ma:index="28" nillable="true" ma:displayName="CSX Updated?" ma:default="false" ma:internalName="CSXUpdate" ma:readOnly="false">
      <xsd:simpleType>
        <xsd:restriction base="dms:Boolean"/>
      </xsd:simpleType>
    </xsd:element>
    <xsd:element name="IntlLangReviewDate" ma:index="29" nillable="true" ma:displayName="Date to Complete Intl QA" ma:default="" ma:internalName="IntlLangReviewDate" ma:readOnly="false">
      <xsd:simpleType>
        <xsd:restriction base="dms:DateTime"/>
      </xsd:simpleType>
    </xsd:element>
    <xsd:element name="IsDeleted" ma:index="30" nillable="true" ma:displayName="Deleted?" ma:default="" ma:internalName="IsDeleted" ma:readOnly="false">
      <xsd:simpleType>
        <xsd:restriction base="dms:Boolean"/>
      </xsd:simpleType>
    </xsd:element>
    <xsd:element name="APDescription" ma:index="31" nillable="true" ma:displayName="Description" ma:default="" ma:internalName="APDescription" ma:readOnly="false">
      <xsd:simpleType>
        <xsd:restriction base="dms:Note"/>
      </xsd:simpleType>
    </xsd:element>
    <xsd:element name="DirectSourceMarket" ma:index="32" nillable="true" ma:displayName="Direct Source Market Group" ma:default="" ma:internalName="DirectSourceMarket" ma:readOnly="false">
      <xsd:simpleType>
        <xsd:restriction base="dms:Text"/>
      </xsd:simpleType>
    </xsd:element>
    <xsd:element name="Downloads" ma:index="33" nillable="true" ma:displayName="Downloads" ma:default="0" ma:hidden="true" ma:internalName="Downloads" ma:readOnly="false">
      <xsd:simpleType>
        <xsd:restriction base="dms:Unknown"/>
      </xsd:simpleType>
    </xsd:element>
    <xsd:element name="DSATActionTaken" ma:index="34" nillable="true" ma:displayName="DSAT Action Taken" ma:default="" ma:internalName="DSATActionTaken" ma:readOnly="false">
      <xsd:simpleType>
        <xsd:restriction base="dms:Choice">
          <xsd:enumeration value="Best Bets"/>
          <xsd:enumeration value="Expire"/>
          <xsd:enumeration value="Hide"/>
          <xsd:enumeration value="None"/>
        </xsd:restriction>
      </xsd:simpleType>
    </xsd:element>
    <xsd:element name="APEditor" ma:index="35" nillable="true" ma:displayName="Editor" ma:default="" ma:list="UserInfo" ma:internalName="APEdit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ditorialStatus" ma:index="36" nillable="true" ma:displayName="Editorial Status" ma:default="" ma:internalName="EditorialStatus" ma:readOnly="false">
      <xsd:simpleType>
        <xsd:restriction base="dms:Unknown"/>
      </xsd:simpleType>
    </xsd:element>
    <xsd:element name="EditorialTags" ma:index="37" nillable="true" ma:displayName="Editorial Tags" ma:default="" ma:internalName="EditorialTags">
      <xsd:simpleType>
        <xsd:restriction base="dms:Unknown"/>
      </xsd:simpleType>
    </xsd:element>
    <xsd:element name="TPExecutable" ma:index="38" nillable="true" ma:displayName="Executable" ma:default="" ma:internalName="TPExecutable">
      <xsd:simpleType>
        <xsd:restriction base="dms:Text"/>
      </xsd:simpleType>
    </xsd:element>
    <xsd:element name="FeatureTagsTaxHTField0" ma:index="40" nillable="true" ma:taxonomy="true" ma:internalName="FeatureTagsTaxHTField0" ma:taxonomyFieldName="FeatureTags" ma:displayName="Features" ma:readOnly="false" ma:default="" ma:fieldId="{7fc0d542-15c6-4882-a8e3-13bca44403fb}" ma:taxonomyMulti="true" ma:sspId="8f79753a-75d3-41f5-8ca3-40b843941b4f" ma:termSetId="f1ab6845-967d-4854-a0ba-4ec07f0f8113" ma:anchorId="00000000-0000-0000-0000-000000000000" ma:open="false" ma:isKeyword="false">
      <xsd:complexType>
        <xsd:sequence>
          <xsd:element ref="pc:Terms" minOccurs="0" maxOccurs="1"/>
        </xsd:sequence>
      </xsd:complexType>
    </xsd:element>
    <xsd:element name="TPFriendlyName" ma:index="41" nillable="true" ma:displayName="Friendly Name" ma:default="" ma:internalName="TPFriendlyName">
      <xsd:simpleType>
        <xsd:restriction base="dms:Text"/>
      </xsd:simpleType>
    </xsd:element>
    <xsd:element name="FriendlyTitle" ma:index="42" nillable="true" ma:displayName="Friendly Title" ma:default="" ma:description="Shorter title to be used when displaying search results" ma:internalName="FriendlyTitle" ma:readOnly="false">
      <xsd:simpleType>
        <xsd:restriction base="dms:Text"/>
      </xsd:simpleType>
    </xsd:element>
    <xsd:element name="PrimaryImageGen" ma:index="43" nillable="true" ma:displayName="Generate Images?" ma:default="true" ma:internalName="PrimaryImageGen">
      <xsd:simpleType>
        <xsd:restriction base="dms:Boolean"/>
      </xsd:simpleType>
    </xsd:element>
    <xsd:element name="HandoffToMSDN" ma:index="44" nillable="true" ma:displayName="Handoff To MSDN Date" ma:default="" ma:internalName="HandoffToMSDN" ma:readOnly="false">
      <xsd:simpleType>
        <xsd:restriction base="dms:DateTime"/>
      </xsd:simpleType>
    </xsd:element>
    <xsd:element name="InProjectListLookup" ma:index="45" nillable="true" ma:displayName="InProjectListLookup" ma:list="{9E343742-310B-4684-A24C-1D137CB4B230}" ma:internalName="InProjectListLookup" ma:readOnly="true" ma:showField="InProjectLis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InstallLocation" ma:index="46" nillable="true" ma:displayName="Install Location" ma:default="" ma:internalName="TPInstallLocation">
      <xsd:simpleType>
        <xsd:restriction base="dms:Text"/>
      </xsd:simpleType>
    </xsd:element>
    <xsd:element name="InternalTagsTaxHTField0" ma:index="48" nillable="true" ma:taxonomy="true" ma:internalName="InternalTagsTaxHTField0" ma:taxonomyFieldName="InternalTags" ma:displayName="Internal Tags" ma:readOnly="false" ma:default="" ma:fieldId="{1490b8a4-2706-41ec-b5e3-73176dccf34e}" ma:taxonomyMulti="true" ma:sspId="8f79753a-75d3-41f5-8ca3-40b843941b4f" ma:termSetId="82b6639e-f7fc-4c18-ad2d-003a6e707765" ma:anchorId="00000000-0000-0000-0000-000000000000" ma:open="false" ma:isKeyword="false">
      <xsd:complexType>
        <xsd:sequence>
          <xsd:element ref="pc:Terms" minOccurs="0" maxOccurs="1"/>
        </xsd:sequence>
      </xsd:complexType>
    </xsd:element>
    <xsd:element name="IntlLangReview" ma:index="49" nillable="true" ma:displayName="Intl Lang QA Review Required?" ma:default="" ma:internalName="IntlLangReview" ma:readOnly="false">
      <xsd:simpleType>
        <xsd:restriction base="dms:Boolean"/>
      </xsd:simpleType>
    </xsd:element>
    <xsd:element name="IntlLangReviewer" ma:index="50" nillable="true" ma:displayName="Intl Lang QA Reviewer" ma:default="" ma:internalName="IntlLangReviewer" ma:readOnly="false">
      <xsd:simpleType>
        <xsd:restriction base="dms:Text"/>
      </xsd:simpleType>
    </xsd:element>
    <xsd:element name="MarketSpecific" ma:index="51" nillable="true" ma:displayName="Is Market Specific?" ma:default="" ma:internalName="MarketSpecific" ma:readOnly="false">
      <xsd:simpleType>
        <xsd:restriction base="dms:Boolean"/>
      </xsd:simpleType>
    </xsd:element>
    <xsd:element name="LastCompleteVersionLookup" ma:index="52" nillable="true" ma:displayName="Last Complete Version Lookup" ma:default="" ma:list="{9E343742-310B-4684-A24C-1D137CB4B230}" ma:internalName="LastCompleteVersionLookup" ma:readOnly="true" ma:showField="LastComplete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HandOff" ma:index="53" nillable="true" ma:displayName="Last Hand-off" ma:default="" ma:internalName="LastHandOff" ma:readOnly="false">
      <xsd:simpleType>
        <xsd:restriction base="dms:DateTime"/>
      </xsd:simpleType>
    </xsd:element>
    <xsd:element name="LastModifiedDateTime" ma:index="54" nillable="true" ma:displayName="Last Modified Date" ma:default="" ma:internalName="LastModifiedDateTime" ma:readOnly="false">
      <xsd:simpleType>
        <xsd:restriction base="dms:DateTime"/>
      </xsd:simpleType>
    </xsd:element>
    <xsd:element name="LastPreviewErrorLookup" ma:index="55" nillable="true" ma:displayName="Last Preview Attempt Error" ma:default="" ma:list="{9E343742-310B-4684-A24C-1D137CB4B230}" ma:internalName="LastPreviewErrorLookup" ma:readOnly="true" ma:showField="LastPreview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ResultLookup" ma:index="56" nillable="true" ma:displayName="Last Preview Attempt Result" ma:default="" ma:list="{9E343742-310B-4684-A24C-1D137CB4B230}" ma:internalName="LastPreviewResultLookup" ma:readOnly="true" ma:showField="LastPreview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AttemptDateLookup" ma:index="57" nillable="true" ma:displayName="Last Preview Attempted On" ma:default="" ma:list="{9E343742-310B-4684-A24C-1D137CB4B230}" ma:internalName="LastPreviewAttemptDateLookup" ma:readOnly="true" ma:showField="LastPreview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edByLookup" ma:index="58" nillable="true" ma:displayName="Last Previewed By" ma:default="" ma:list="{9E343742-310B-4684-A24C-1D137CB4B230}" ma:internalName="LastPreviewedByLookup" ma:readOnly="true" ma:showField="LastPreview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TimeLookup" ma:index="59" nillable="true" ma:displayName="Last Previewed Date" ma:default="" ma:list="{9E343742-310B-4684-A24C-1D137CB4B230}" ma:internalName="LastPreviewTimeLookup" ma:readOnly="true" ma:showField="LastPreview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VersionLookup" ma:index="60" nillable="true" ma:displayName="Last Previewed Version" ma:default="" ma:list="{9E343742-310B-4684-A24C-1D137CB4B230}" ma:internalName="LastPreviewVersionLookup" ma:readOnly="true" ma:showField="LastPreview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rrorLookup" ma:index="61" nillable="true" ma:displayName="Last Publish Attempt Error" ma:default="" ma:list="{9E343742-310B-4684-A24C-1D137CB4B230}" ma:internalName="LastPublishErrorLookup" ma:readOnly="true" ma:showField="LastPublish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ResultLookup" ma:index="62" nillable="true" ma:displayName="Last Publish Attempt Result" ma:default="" ma:list="{9E343742-310B-4684-A24C-1D137CB4B230}" ma:internalName="LastPublishResultLookup" ma:readOnly="true" ma:showField="LastPublish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AttemptDateLookup" ma:index="63" nillable="true" ma:displayName="Last Publish Attempted On" ma:default="" ma:list="{9E343742-310B-4684-A24C-1D137CB4B230}" ma:internalName="LastPublishAttemptDateLookup" ma:readOnly="true" ma:showField="LastPublish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dByLookup" ma:index="64" nillable="true" ma:displayName="Last Published By" ma:default="" ma:list="{9E343742-310B-4684-A24C-1D137CB4B230}" ma:internalName="LastPublishedByLookup" ma:readOnly="true" ma:showField="LastPublish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TimeLookup" ma:index="65" nillable="true" ma:displayName="Last Published Date" ma:default="" ma:list="{9E343742-310B-4684-A24C-1D137CB4B230}" ma:internalName="LastPublishTimeLookup" ma:readOnly="true" ma:showField="LastPublish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VersionLookup" ma:index="66" nillable="true" ma:displayName="Last Published Version" ma:default="" ma:list="{9E343742-310B-4684-A24C-1D137CB4B230}" ma:internalName="LastPublishVersionLookup" ma:readOnly="true" ma:showField="LastPublish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LaunchHelpLinkType" ma:index="67" nillable="true" ma:displayName="Launch Help Link Type" ma:default="Template" ma:internalName="TPLaunchHelpLinkType">
      <xsd:simpleType>
        <xsd:restriction base="dms:Choice">
          <xsd:enumeration value="Template"/>
          <xsd:enumeration value="Training"/>
          <xsd:enumeration value="URL"/>
          <xsd:enumeration value="None"/>
        </xsd:restriction>
      </xsd:simpleType>
    </xsd:element>
    <xsd:element name="LegacyData" ma:index="68" nillable="true" ma:displayName="Legacy Data" ma:default="" ma:internalName="LegacyData" ma:readOnly="false">
      <xsd:simpleType>
        <xsd:restriction base="dms:Note"/>
      </xsd:simpleType>
    </xsd:element>
    <xsd:element name="TPLaunchHelpLink" ma:index="69" nillable="true" ma:displayName="Link to Launch Help Topic" ma:default="" ma:internalName="TPLaunchHelpLink">
      <xsd:simpleType>
        <xsd:restriction base="dms:Text"/>
      </xsd:simpleType>
    </xsd:element>
    <xsd:element name="LocComments" ma:index="70" nillable="true" ma:displayName="Loc Approval Comments" ma:default="" ma:internalName="LocComments" ma:readOnly="false">
      <xsd:simpleType>
        <xsd:restriction base="dms:Note"/>
      </xsd:simpleType>
    </xsd:element>
    <xsd:element name="LocLastLocAttemptVersionLookup" ma:index="71" nillable="true" ma:displayName="Loc Last Loc Attempt Version" ma:default="" ma:list="{7DD1DCEC-E449-43D3-891F-7DC62F62AD21}" ma:internalName="LocLastLocAttemptVersionLookup" ma:readOnly="false" ma:showField="LastLocAttemptVersion" ma:web="4873beb7-5857-4685-be1f-d57550cc96cc">
      <xsd:simpleType>
        <xsd:restriction base="dms:Lookup"/>
      </xsd:simpleType>
    </xsd:element>
    <xsd:element name="LocLastLocAttemptVersionTypeLookup" ma:index="72" nillable="true" ma:displayName="Loc Last Loc Attempt Version Type" ma:default="" ma:list="{7DD1DCEC-E449-43D3-891F-7DC62F62AD21}" ma:internalName="LocLastLocAttemptVersionTypeLookup" ma:readOnly="true" ma:showField="LastLocAttemptVersionType" ma:web="4873beb7-5857-4685-be1f-d57550cc96cc">
      <xsd:simpleType>
        <xsd:restriction base="dms:Lookup"/>
      </xsd:simpleType>
    </xsd:element>
    <xsd:element name="LocManualTestRequired" ma:index="73" nillable="true" ma:displayName="Loc Manual Test Required" ma:default="" ma:internalName="LocManualTestRequired" ma:readOnly="false">
      <xsd:simpleType>
        <xsd:restriction base="dms:Boolean"/>
      </xsd:simpleType>
    </xsd:element>
    <xsd:element name="LocMarketGroupTiers2" ma:index="74" nillable="true" ma:displayName="Loc Market Group Tiers" ma:internalName="LocMarketGroupTiers2" ma:readOnly="false">
      <xsd:simpleType>
        <xsd:restriction base="dms:Unknown"/>
      </xsd:simpleType>
    </xsd:element>
    <xsd:element name="LocNewPublishedVersionLookup" ma:index="75" nillable="true" ma:displayName="Loc New Published Version Lookup" ma:default="" ma:list="{7DD1DCEC-E449-43D3-891F-7DC62F62AD21}" ma:internalName="LocNewPublishedVersionLookup" ma:readOnly="true" ma:showField="NewPublishedVersion" ma:web="4873beb7-5857-4685-be1f-d57550cc96cc">
      <xsd:simpleType>
        <xsd:restriction base="dms:Lookup"/>
      </xsd:simpleType>
    </xsd:element>
    <xsd:element name="LocOverallHandbackStatusLookup" ma:index="76" nillable="true" ma:displayName="Loc Overall Handback Status" ma:default="" ma:list="{7DD1DCEC-E449-43D3-891F-7DC62F62AD21}" ma:internalName="LocOverallHandbackStatusLookup" ma:readOnly="true" ma:showField="OverallHandbackStatus" ma:web="4873beb7-5857-4685-be1f-d57550cc96cc">
      <xsd:simpleType>
        <xsd:restriction base="dms:Lookup"/>
      </xsd:simpleType>
    </xsd:element>
    <xsd:element name="LocOverallLocStatusLookup" ma:index="77" nillable="true" ma:displayName="Loc Overall Localize Status" ma:default="" ma:list="{7DD1DCEC-E449-43D3-891F-7DC62F62AD21}" ma:internalName="LocOverallLocStatusLookup" ma:readOnly="true" ma:showField="OverallLocStatus" ma:web="4873beb7-5857-4685-be1f-d57550cc96cc">
      <xsd:simpleType>
        <xsd:restriction base="dms:Lookup"/>
      </xsd:simpleType>
    </xsd:element>
    <xsd:element name="LocOverallPreviewStatusLookup" ma:index="78" nillable="true" ma:displayName="Loc Overall Preview Status" ma:default="" ma:list="{7DD1DCEC-E449-43D3-891F-7DC62F62AD21}" ma:internalName="LocOverallPreviewStatusLookup" ma:readOnly="true" ma:showField="OverallPreviewStatus" ma:web="4873beb7-5857-4685-be1f-d57550cc96cc">
      <xsd:simpleType>
        <xsd:restriction base="dms:Lookup"/>
      </xsd:simpleType>
    </xsd:element>
    <xsd:element name="LocOverallPublishStatusLookup" ma:index="79" nillable="true" ma:displayName="Loc Overall Publish Status" ma:default="" ma:list="{7DD1DCEC-E449-43D3-891F-7DC62F62AD21}" ma:internalName="LocOverallPublishStatusLookup" ma:readOnly="true" ma:showField="OverallPublishStatus" ma:web="4873beb7-5857-4685-be1f-d57550cc96cc">
      <xsd:simpleType>
        <xsd:restriction base="dms:Lookup"/>
      </xsd:simpleType>
    </xsd:element>
    <xsd:element name="IntlLocPriority" ma:index="80" nillable="true" ma:displayName="Loc Priority" ma:default="" ma:internalName="IntlLocPriority" ma:readOnly="false">
      <xsd:simpleType>
        <xsd:restriction base="dms:Unknown"/>
      </xsd:simpleType>
    </xsd:element>
    <xsd:element name="LocProcessedForHandoffsLookup" ma:index="81" nillable="true" ma:displayName="Loc Processed For Handoffs" ma:default="" ma:list="{7DD1DCEC-E449-43D3-891F-7DC62F62AD21}" ma:internalName="LocProcessedForHandoffsLookup" ma:readOnly="true" ma:showField="ProcessedForHandoffs" ma:web="4873beb7-5857-4685-be1f-d57550cc96cc">
      <xsd:simpleType>
        <xsd:restriction base="dms:Lookup"/>
      </xsd:simpleType>
    </xsd:element>
    <xsd:element name="LocProcessedForMarketsLookup" ma:index="82" nillable="true" ma:displayName="Loc Processed For Markets" ma:default="" ma:list="{7DD1DCEC-E449-43D3-891F-7DC62F62AD21}" ma:internalName="LocProcessedForMarketsLookup" ma:readOnly="true" ma:showField="ProcessedForMarkets" ma:web="4873beb7-5857-4685-be1f-d57550cc96cc">
      <xsd:simpleType>
        <xsd:restriction base="dms:Lookup"/>
      </xsd:simpleType>
    </xsd:element>
    <xsd:element name="LocPublishedDependentAssetsLookup" ma:index="83" nillable="true" ma:displayName="Loc Published Dependent Assets" ma:default="" ma:list="{7DD1DCEC-E449-43D3-891F-7DC62F62AD21}" ma:internalName="LocPublishedDependentAssetsLookup" ma:readOnly="true" ma:showField="PublishedDependentAssets" ma:web="4873beb7-5857-4685-be1f-d57550cc96cc">
      <xsd:simpleType>
        <xsd:restriction base="dms:Lookup"/>
      </xsd:simpleType>
    </xsd:element>
    <xsd:element name="LocPublishedLinkedAssetsLookup" ma:index="84" nillable="true" ma:displayName="Loc Published Linked Assets" ma:default="" ma:list="{7DD1DCEC-E449-43D3-891F-7DC62F62AD21}" ma:internalName="LocPublishedLinkedAssetsLookup" ma:readOnly="true" ma:showField="PublishedLinkedAssets" ma:web="4873beb7-5857-4685-be1f-d57550cc96cc">
      <xsd:simpleType>
        <xsd:restriction base="dms:Lookup"/>
      </xsd:simpleType>
    </xsd:element>
    <xsd:element name="LocRecommendedHandoff" ma:index="85" nillable="true" ma:displayName="Loc Recommended Handoff" ma:default="" ma:indexed="true" ma:internalName="LocRecommendedHandoff" ma:readOnly="false">
      <xsd:simpleType>
        <xsd:restriction base="dms:Text"/>
      </xsd:simpleType>
    </xsd:element>
    <xsd:element name="LocalizationTagsTaxHTField0" ma:index="87" nillable="true" ma:taxonomy="true" ma:internalName="LocalizationTagsTaxHTField0" ma:taxonomyFieldName="LocalizationTags" ma:displayName="Localization Tags" ma:readOnly="false" ma:default="" ma:fieldId="{00f02cb3-2c7c-424a-9c61-10e9b6878429}" ma:taxonomyMulti="true" ma:sspId="8f79753a-75d3-41f5-8ca3-40b843941b4f" ma:termSetId="5b7703a5-8e8b-4b58-8b31-1cea35331da3" ma:anchorId="00000000-0000-0000-0000-000000000000" ma:open="false" ma:isKeyword="false">
      <xsd:complexType>
        <xsd:sequence>
          <xsd:element ref="pc:Terms" minOccurs="0" maxOccurs="1"/>
        </xsd:sequence>
      </xsd:complexType>
    </xsd:element>
    <xsd:element name="MachineTranslated" ma:index="88" nillable="true" ma:displayName="Machine Translated" ma:default="" ma:internalName="MachineTranslated" ma:readOnly="false">
      <xsd:simpleType>
        <xsd:restriction base="dms:Boolean"/>
      </xsd:simpleType>
    </xsd:element>
    <xsd:element name="Manager" ma:index="89" nillable="true" ma:displayName="Manager" ma:hidden="true" ma:internalName="Manager" ma:readOnly="false">
      <xsd:simpleType>
        <xsd:restriction base="dms:Text"/>
      </xsd:simpleType>
    </xsd:element>
    <xsd:element name="Markets" ma:index="90" nillable="true" ma:displayName="Markets" ma:default="" ma:description="Leave blank to show in all markets" ma:list="{2FBD1B11-2ACE-4FDC-B5A3-635D4ADF6F1B}" ma:internalName="Markets" ma:readOnly="false" ma:showField="MarketNa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Milestone" ma:index="91" nillable="true" ma:displayName="Milestone" ma:default="" ma:internalName="Milestone" ma:readOnly="false">
      <xsd:simpleType>
        <xsd:restriction base="dms:Unknown"/>
      </xsd:simpleType>
    </xsd:element>
    <xsd:element name="TPNamespace" ma:index="94" nillable="true" ma:displayName="Namespace" ma:default="" ma:internalName="TPNamespace">
      <xsd:simpleType>
        <xsd:restriction base="dms:Text"/>
      </xsd:simpleType>
    </xsd:element>
    <xsd:element name="NumericId" ma:index="95" nillable="true" ma:displayName="Numeric ID" ma:default="" ma:indexed="true" ma:internalName="NumericId" ma:readOnly="false">
      <xsd:simpleType>
        <xsd:restriction base="dms:Number"/>
      </xsd:simpleType>
    </xsd:element>
    <xsd:element name="NumOfRatingsLookup" ma:index="96" nillable="true" ma:displayName="NumOfRatings" ma:default="" ma:list="{9E343742-310B-4684-A24C-1D137CB4B230}" ma:internalName="NumOfRatingsLookup" ma:readOnly="true" ma:showField="NumOfRating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OOCacheId" ma:index="97" nillable="true" ma:displayName="OOCacheId" ma:internalName="OOCacheId" ma:readOnly="false">
      <xsd:simpleType>
        <xsd:restriction base="dms:Text"/>
      </xsd:simpleType>
    </xsd:element>
    <xsd:element name="OpenTemplate" ma:index="98" nillable="true" ma:displayName="Open Template" ma:default="true" ma:internalName="OpenTemplate">
      <xsd:simpleType>
        <xsd:restriction base="dms:Boolean"/>
      </xsd:simpleType>
    </xsd:element>
    <xsd:element name="OriginAsset" ma:index="99" nillable="true" ma:displayName="Origin Asset" ma:default="" ma:internalName="OriginAsset" ma:readOnly="false">
      <xsd:simpleType>
        <xsd:restriction base="dms:Text"/>
      </xsd:simpleType>
    </xsd:element>
    <xsd:element name="OriginalRelease" ma:index="100" nillable="true" ma:displayName="Original Release" ma:default="15" ma:internalName="OriginalRelease" ma:readOnly="false">
      <xsd:simpleType>
        <xsd:restriction base="dms:Choice">
          <xsd:enumeration value="14"/>
          <xsd:enumeration value="15"/>
          <xsd:enumeration value="16"/>
        </xsd:restriction>
      </xsd:simpleType>
    </xsd:element>
    <xsd:element name="OriginalSourceMarket" ma:index="101" nillable="true" ma:displayName="Original Source Market Group" ma:default="" ma:internalName="OriginalSourceMarket" ma:readOnly="false">
      <xsd:simpleType>
        <xsd:restriction base="dms:Text"/>
      </xsd:simpleType>
    </xsd:element>
    <xsd:element name="OutputCachingOn" ma:index="102" nillable="true" ma:displayName="Output Caching" ma:default="true" ma:hidden="true" ma:internalName="OutputCachingOn" ma:readOnly="false">
      <xsd:simpleType>
        <xsd:restriction base="dms:Boolean"/>
      </xsd:simpleType>
    </xsd:element>
    <xsd:element name="ParentAssetId" ma:index="103" nillable="true" ma:displayName="Parent Asset Id" ma:default="" ma:internalName="ParentAssetId" ma:readOnly="false">
      <xsd:simpleType>
        <xsd:restriction base="dms:Text"/>
      </xsd:simpleType>
    </xsd:element>
    <xsd:element name="PlannedPubDate" ma:index="104" nillable="true" ma:displayName="Planned Publish Date" ma:default="" ma:indexed="true" ma:internalName="PlannedPubDate" ma:readOnly="false">
      <xsd:simpleType>
        <xsd:restriction base="dms:DateTime"/>
      </xsd:simpleType>
    </xsd:element>
    <xsd:element name="PolicheckWords" ma:index="105" nillable="true" ma:displayName="Policheck Words" ma:default="" ma:internalName="PolicheckWords" ma:readOnly="false">
      <xsd:simpleType>
        <xsd:restriction base="dms:Text"/>
      </xsd:simpleType>
    </xsd:element>
    <xsd:element name="BusinessGroup" ma:index="106" nillable="true" ma:displayName="Product Division Owner" ma:default="" ma:internalName="BusinessGroup" ma:readOnly="false">
      <xsd:simpleType>
        <xsd:restriction base="dms:Unknown"/>
      </xsd:simpleType>
    </xsd:element>
    <xsd:element name="UAProjectedTotalWords" ma:index="107" nillable="true" ma:displayName="Projected Word Count" ma:default="" ma:internalName="UAProjectedTotalWords" ma:readOnly="false">
      <xsd:simpleType>
        <xsd:restriction base="dms:Unknown"/>
      </xsd:simpleType>
    </xsd:element>
    <xsd:element name="Provider" ma:index="108" nillable="true" ma:displayName="Provider" ma:default="" ma:internalName="Provider" ma:readOnly="false">
      <xsd:simpleType>
        <xsd:restriction base="dms:Unknown"/>
      </xsd:simpleType>
    </xsd:element>
    <xsd:element name="Providers" ma:index="109" nillable="true" ma:displayName="Providers" ma:default="" ma:internalName="Providers">
      <xsd:simpleType>
        <xsd:restriction base="dms:Unknown"/>
      </xsd:simpleType>
    </xsd:element>
    <xsd:element name="PublishStatusLookup" ma:index="110" nillable="true" ma:displayName="Publish Status" ma:default="" ma:list="{9E343742-310B-4684-A24C-1D137CB4B230}" ma:internalName="PublishStatusLookup" ma:readOnly="false" ma:showField="PublishStatu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PublishTargets" ma:index="111" nillable="true" ma:displayName="Publish Target" ma:default="OfficeOnlineVNext" ma:internalName="PublishTargets" ma:readOnly="false">
      <xsd:simpleType>
        <xsd:restriction base="dms:Unknown"/>
      </xsd:simpleType>
    </xsd:element>
    <xsd:element name="RecommendationsModifier" ma:index="112" nillable="true" ma:displayName="Recommendations Modifier" ma:default="" ma:internalName="RecommendationsModifier" ma:readOnly="false">
      <xsd:simpleType>
        <xsd:restriction base="dms:Number"/>
      </xsd:simpleType>
    </xsd:element>
    <xsd:element name="ArtSampleDocs" ma:index="113" nillable="true" ma:displayName="Sample Docs" ma:default="" ma:hidden="true" ma:internalName="ArtSampleDocs" ma:readOnly="false">
      <xsd:simpleType>
        <xsd:restriction base="dms:Text"/>
      </xsd:simpleType>
    </xsd:element>
    <xsd:element name="ScenarioTagsTaxHTField0" ma:index="115" nillable="true" ma:taxonomy="true" ma:internalName="ScenarioTagsTaxHTField0" ma:taxonomyFieldName="ScenarioTags" ma:displayName="Scenarios" ma:readOnly="false" ma:default="" ma:fieldId="{93aef74d-6c78-4815-8310-51477dceeccc}" ma:taxonomyMulti="true" ma:sspId="8f79753a-75d3-41f5-8ca3-40b843941b4f" ma:termSetId="4b7d5f16-e2f2-4fc0-bab3-6e8b931e57d6" ma:anchorId="00000000-0000-0000-0000-000000000000" ma:open="false" ma:isKeyword="false">
      <xsd:complexType>
        <xsd:sequence>
          <xsd:element ref="pc:Terms" minOccurs="0" maxOccurs="1"/>
        </xsd:sequence>
      </xsd:complexType>
    </xsd:element>
    <xsd:element name="ShowIn" ma:index="117" nillable="true" ma:displayName="Show In" ma:default="Show everywhere" ma:internalName="ShowIn" ma:readOnly="false">
      <xsd:simpleType>
        <xsd:restriction base="dms:Choice">
          <xsd:enumeration value="Hide on web"/>
          <xsd:enumeration value="On Web no search"/>
          <xsd:enumeration value="Show everywhere"/>
          <xsd:enumeration value="Special use only"/>
        </xsd:restriction>
      </xsd:simpleType>
    </xsd:element>
    <xsd:element name="SourceTitle" ma:index="118" nillable="true" ma:displayName="Source Title" ma:default="" ma:indexed="true" ma:internalName="SourceTitle" ma:readOnly="false">
      <xsd:simpleType>
        <xsd:restriction base="dms:Text"/>
      </xsd:simpleType>
    </xsd:element>
    <xsd:element name="CSXSubmissionDate" ma:index="119" nillable="true" ma:displayName="Submission Date" ma:default="" ma:internalName="CSXSubmissionDate" ma:readOnly="false">
      <xsd:simpleType>
        <xsd:restriction base="dms:DateTime"/>
      </xsd:simpleType>
    </xsd:element>
    <xsd:element name="SubmitterId" ma:index="120" nillable="true" ma:displayName="Submitter ID" ma:default="" ma:internalName="SubmitterId" ma:readOnly="false">
      <xsd:simpleType>
        <xsd:restriction base="dms:Text"/>
      </xsd:simpleType>
    </xsd:element>
    <xsd:element name="TaxCatchAll" ma:index="121" nillable="true" ma:displayName="Taxonomy Catch All Column" ma:hidden="true" ma:list="{530f955b-6704-4601-bd83-f81d87f1e440}" ma:internalName="TaxCatchAll" ma:showField="CatchAllData"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axCatchAllLabel" ma:index="122" nillable="true" ma:displayName="Taxonomy Catch All Column1" ma:hidden="true" ma:list="{530f955b-6704-4601-bd83-f81d87f1e440}" ma:internalName="TaxCatchAllLabel" ma:readOnly="true" ma:showField="CatchAllDataLabel"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emplateStatus" ma:index="123" nillable="true" ma:displayName="Template Status" ma:default="" ma:internalName="TemplateStatus">
      <xsd:simpleType>
        <xsd:restriction base="dms:Unknown"/>
      </xsd:simpleType>
    </xsd:element>
    <xsd:element name="TemplateTemplateType" ma:index="124" nillable="true" ma:displayName="Template Type" ma:default="" ma:internalName="TemplateTemplateType">
      <xsd:simpleType>
        <xsd:restriction base="dms:Unknown"/>
      </xsd:simpleType>
    </xsd:element>
    <xsd:element name="ThumbnailAssetId" ma:index="125" nillable="true" ma:displayName="Thumbnail Image Asset" ma:default="" ma:internalName="ThumbnailAssetId" ma:readOnly="false">
      <xsd:simpleType>
        <xsd:restriction base="dms:Text"/>
      </xsd:simpleType>
    </xsd:element>
    <xsd:element name="TimesCloned" ma:index="126" nillable="true" ma:displayName="Times Cloned" ma:default="" ma:internalName="TimesCloned" ma:readOnly="false">
      <xsd:simpleType>
        <xsd:restriction base="dms:Number"/>
      </xsd:simpleType>
    </xsd:element>
    <xsd:element name="TrustLevel" ma:index="128" nillable="true" ma:displayName="Trust Level" ma:default="1 Microsoft Managed Content" ma:internalName="TrustLevel" ma:readOnly="false">
      <xsd:simpleType>
        <xsd:restriction base="dms:Unknown"/>
      </xsd:simpleType>
    </xsd:element>
    <xsd:element name="UALocComments" ma:index="129" nillable="true" ma:displayName="UA Loc Comments" ma:default="" ma:internalName="UALocComments" ma:readOnly="false">
      <xsd:simpleType>
        <xsd:restriction base="dms:Note"/>
      </xsd:simpleType>
    </xsd:element>
    <xsd:element name="UALocRecommendation" ma:index="130" nillable="true" ma:displayName="UA Loc Recommendation" ma:default="Localize" ma:internalName="UALocRecommendation" ma:readOnly="false">
      <xsd:simpleType>
        <xsd:restriction base="dms:Choice">
          <xsd:enumeration value="Localize"/>
          <xsd:enumeration value="Never Localize"/>
          <xsd:enumeration value="Priority Localize"/>
        </xsd:restriction>
      </xsd:simpleType>
    </xsd:element>
    <xsd:element name="UANotes" ma:index="131" nillable="true" ma:displayName="UA Notes" ma:default="" ma:internalName="UANotes" ma:readOnly="false">
      <xsd:simpleType>
        <xsd:restriction base="dms:Note"/>
      </xsd:simpleType>
    </xsd:element>
    <xsd:element name="TPAppVersion" ma:index="132" nillable="true" ma:displayName="Version" ma:default="" ma:internalName="TPAppVersion">
      <xsd:simpleType>
        <xsd:restriction base="dms:Text"/>
      </xsd:simpleType>
    </xsd:element>
    <xsd:element name="VoteCount" ma:index="133" nillable="true" ma:displayName="Vote Count" ma:default="" ma:internalName="VoteCount" ma:readOnly="fals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Content Type"/>
        <xsd:element ref="dc:title" minOccurs="0" maxOccurs="1" ma:index="127"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AssetEditForm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APDescription xmlns="4873beb7-5857-4685-be1f-d57550cc96cc">Promote your business the easy way. This brochure template is already laid out for you. Just add information about your business: Insert your company logo, your own photos, and change the colors to get the polished, professional look you want.</APDescription>
    <AssetExpire xmlns="4873beb7-5857-4685-be1f-d57550cc96cc">2029-01-01T08:00:00+00:00</AssetExpire>
    <CampaignTagsTaxHTField0 xmlns="4873beb7-5857-4685-be1f-d57550cc96cc">
      <Terms xmlns="http://schemas.microsoft.com/office/infopath/2007/PartnerControls"/>
    </CampaignTagsTaxHTField0>
    <IntlLangReviewDate xmlns="4873beb7-5857-4685-be1f-d57550cc96cc" xsi:nil="true"/>
    <TPFriendlyName xmlns="4873beb7-5857-4685-be1f-d57550cc96cc" xsi:nil="true"/>
    <IntlLangReview xmlns="4873beb7-5857-4685-be1f-d57550cc96cc">false</IntlLangReview>
    <LocLastLocAttemptVersionLookup xmlns="4873beb7-5857-4685-be1f-d57550cc96cc">848878</LocLastLocAttemptVersionLookup>
    <PolicheckWords xmlns="4873beb7-5857-4685-be1f-d57550cc96cc" xsi:nil="true"/>
    <SubmitterId xmlns="4873beb7-5857-4685-be1f-d57550cc96cc" xsi:nil="true"/>
    <AcquiredFrom xmlns="4873beb7-5857-4685-be1f-d57550cc96cc">Internal MS</AcquiredFrom>
    <EditorialStatus xmlns="4873beb7-5857-4685-be1f-d57550cc96cc">Complete</EditorialStatus>
    <Markets xmlns="4873beb7-5857-4685-be1f-d57550cc96cc"/>
    <OriginAsset xmlns="4873beb7-5857-4685-be1f-d57550cc96cc" xsi:nil="true"/>
    <AssetStart xmlns="4873beb7-5857-4685-be1f-d57550cc96cc">2012-07-27T17:26:00+00:00</AssetStart>
    <FriendlyTitle xmlns="4873beb7-5857-4685-be1f-d57550cc96cc" xsi:nil="true"/>
    <MarketSpecific xmlns="4873beb7-5857-4685-be1f-d57550cc96cc">false</MarketSpecific>
    <TPNamespace xmlns="4873beb7-5857-4685-be1f-d57550cc96cc" xsi:nil="true"/>
    <PublishStatusLookup xmlns="4873beb7-5857-4685-be1f-d57550cc96cc">
      <Value>1603425</Value>
    </PublishStatusLookup>
    <APAuthor xmlns="4873beb7-5857-4685-be1f-d57550cc96cc">
      <UserInfo>
        <DisplayName>REDMOND\v-vaddu</DisplayName>
        <AccountId>2567</AccountId>
        <AccountType/>
      </UserInfo>
    </APAuthor>
    <TPCommandLine xmlns="4873beb7-5857-4685-be1f-d57550cc96cc" xsi:nil="true"/>
    <IntlLangReviewer xmlns="4873beb7-5857-4685-be1f-d57550cc96cc" xsi:nil="true"/>
    <OpenTemplate xmlns="4873beb7-5857-4685-be1f-d57550cc96cc">true</OpenTemplate>
    <CSXSubmissionDate xmlns="4873beb7-5857-4685-be1f-d57550cc96cc" xsi:nil="true"/>
    <TaxCatchAll xmlns="4873beb7-5857-4685-be1f-d57550cc96cc"/>
    <Manager xmlns="4873beb7-5857-4685-be1f-d57550cc96cc" xsi:nil="true"/>
    <NumericId xmlns="4873beb7-5857-4685-be1f-d57550cc96cc" xsi:nil="true"/>
    <ParentAssetId xmlns="4873beb7-5857-4685-be1f-d57550cc96cc" xsi:nil="true"/>
    <OriginalSourceMarket xmlns="4873beb7-5857-4685-be1f-d57550cc96cc" xsi:nil="true"/>
    <ApprovalStatus xmlns="4873beb7-5857-4685-be1f-d57550cc96cc">InProgress</ApprovalStatus>
    <TPComponent xmlns="4873beb7-5857-4685-be1f-d57550cc96cc" xsi:nil="true"/>
    <EditorialTags xmlns="4873beb7-5857-4685-be1f-d57550cc96cc" xsi:nil="true"/>
    <TPExecutable xmlns="4873beb7-5857-4685-be1f-d57550cc96cc" xsi:nil="true"/>
    <TPLaunchHelpLink xmlns="4873beb7-5857-4685-be1f-d57550cc96cc" xsi:nil="true"/>
    <LocComments xmlns="4873beb7-5857-4685-be1f-d57550cc96cc" xsi:nil="true"/>
    <LocRecommendedHandoff xmlns="4873beb7-5857-4685-be1f-d57550cc96cc" xsi:nil="true"/>
    <SourceTitle xmlns="4873beb7-5857-4685-be1f-d57550cc96cc" xsi:nil="true"/>
    <CSXUpdate xmlns="4873beb7-5857-4685-be1f-d57550cc96cc">false</CSXUpdate>
    <IntlLocPriority xmlns="4873beb7-5857-4685-be1f-d57550cc96cc" xsi:nil="true"/>
    <UAProjectedTotalWords xmlns="4873beb7-5857-4685-be1f-d57550cc96cc" xsi:nil="true"/>
    <AssetType xmlns="4873beb7-5857-4685-be1f-d57550cc96cc">TP</AssetType>
    <MachineTranslated xmlns="4873beb7-5857-4685-be1f-d57550cc96cc">false</MachineTranslated>
    <OutputCachingOn xmlns="4873beb7-5857-4685-be1f-d57550cc96cc">false</OutputCachingOn>
    <TemplateStatus xmlns="4873beb7-5857-4685-be1f-d57550cc96cc">Complete</TemplateStatus>
    <IsSearchable xmlns="4873beb7-5857-4685-be1f-d57550cc96cc">true</IsSearchable>
    <ContentItem xmlns="4873beb7-5857-4685-be1f-d57550cc96cc" xsi:nil="true"/>
    <HandoffToMSDN xmlns="4873beb7-5857-4685-be1f-d57550cc96cc" xsi:nil="true"/>
    <ShowIn xmlns="4873beb7-5857-4685-be1f-d57550cc96cc">Show everywhere</ShowIn>
    <ThumbnailAssetId xmlns="4873beb7-5857-4685-be1f-d57550cc96cc" xsi:nil="true"/>
    <UALocComments xmlns="4873beb7-5857-4685-be1f-d57550cc96cc" xsi:nil="true"/>
    <UALocRecommendation xmlns="4873beb7-5857-4685-be1f-d57550cc96cc">Localize</UALocRecommendation>
    <LastModifiedDateTime xmlns="4873beb7-5857-4685-be1f-d57550cc96cc" xsi:nil="true"/>
    <LegacyData xmlns="4873beb7-5857-4685-be1f-d57550cc96cc" xsi:nil="true"/>
    <LocManualTestRequired xmlns="4873beb7-5857-4685-be1f-d57550cc96cc">false</LocManualTestRequired>
    <LocMarketGroupTiers2 xmlns="4873beb7-5857-4685-be1f-d57550cc96cc" xsi:nil="true"/>
    <ClipArtFilename xmlns="4873beb7-5857-4685-be1f-d57550cc96cc" xsi:nil="true"/>
    <TPApplication xmlns="4873beb7-5857-4685-be1f-d57550cc96cc" xsi:nil="true"/>
    <CSXHash xmlns="4873beb7-5857-4685-be1f-d57550cc96cc" xsi:nil="true"/>
    <DirectSourceMarket xmlns="4873beb7-5857-4685-be1f-d57550cc96cc" xsi:nil="true"/>
    <PrimaryImageGen xmlns="4873beb7-5857-4685-be1f-d57550cc96cc">true</PrimaryImageGen>
    <PlannedPubDate xmlns="4873beb7-5857-4685-be1f-d57550cc96cc" xsi:nil="true"/>
    <CSXSubmissionMarket xmlns="4873beb7-5857-4685-be1f-d57550cc96cc" xsi:nil="true"/>
    <Downloads xmlns="4873beb7-5857-4685-be1f-d57550cc96cc">0</Downloads>
    <ArtSampleDocs xmlns="4873beb7-5857-4685-be1f-d57550cc96cc" xsi:nil="true"/>
    <TrustLevel xmlns="4873beb7-5857-4685-be1f-d57550cc96cc">1 Microsoft Managed Content</TrustLevel>
    <BlockPublish xmlns="4873beb7-5857-4685-be1f-d57550cc96cc">false</BlockPublish>
    <TPLaunchHelpLinkType xmlns="4873beb7-5857-4685-be1f-d57550cc96cc">Template</TPLaunchHelpLinkType>
    <LocalizationTagsTaxHTField0 xmlns="4873beb7-5857-4685-be1f-d57550cc96cc">
      <Terms xmlns="http://schemas.microsoft.com/office/infopath/2007/PartnerControls"/>
    </LocalizationTagsTaxHTField0>
    <BusinessGroup xmlns="4873beb7-5857-4685-be1f-d57550cc96cc" xsi:nil="true"/>
    <Providers xmlns="4873beb7-5857-4685-be1f-d57550cc96cc" xsi:nil="true"/>
    <TemplateTemplateType xmlns="4873beb7-5857-4685-be1f-d57550cc96cc">PowerPoint Presentation Template</TemplateTemplateType>
    <TimesCloned xmlns="4873beb7-5857-4685-be1f-d57550cc96cc" xsi:nil="true"/>
    <TPAppVersion xmlns="4873beb7-5857-4685-be1f-d57550cc96cc" xsi:nil="true"/>
    <VoteCount xmlns="4873beb7-5857-4685-be1f-d57550cc96cc" xsi:nil="true"/>
    <AverageRating xmlns="4873beb7-5857-4685-be1f-d57550cc96cc" xsi:nil="true"/>
    <FeatureTagsTaxHTField0 xmlns="4873beb7-5857-4685-be1f-d57550cc96cc">
      <Terms xmlns="http://schemas.microsoft.com/office/infopath/2007/PartnerControls"/>
    </FeatureTagsTaxHTField0>
    <Provider xmlns="4873beb7-5857-4685-be1f-d57550cc96cc" xsi:nil="true"/>
    <UACurrentWords xmlns="4873beb7-5857-4685-be1f-d57550cc96cc" xsi:nil="true"/>
    <AssetId xmlns="4873beb7-5857-4685-be1f-d57550cc96cc">TP103112828</AssetId>
    <TPClientViewer xmlns="4873beb7-5857-4685-be1f-d57550cc96cc" xsi:nil="true"/>
    <DSATActionTaken xmlns="4873beb7-5857-4685-be1f-d57550cc96cc" xsi:nil="true"/>
    <APEditor xmlns="4873beb7-5857-4685-be1f-d57550cc96cc">
      <UserInfo>
        <DisplayName/>
        <AccountId xsi:nil="true"/>
        <AccountType/>
      </UserInfo>
    </APEditor>
    <TPInstallLocation xmlns="4873beb7-5857-4685-be1f-d57550cc96cc" xsi:nil="true"/>
    <OOCacheId xmlns="4873beb7-5857-4685-be1f-d57550cc96cc" xsi:nil="true"/>
    <IsDeleted xmlns="4873beb7-5857-4685-be1f-d57550cc96cc">false</IsDeleted>
    <PublishTargets xmlns="4873beb7-5857-4685-be1f-d57550cc96cc">OfficeOnlineVNext</PublishTargets>
    <ApprovalLog xmlns="4873beb7-5857-4685-be1f-d57550cc96cc" xsi:nil="true"/>
    <BugNumber xmlns="4873beb7-5857-4685-be1f-d57550cc96cc" xsi:nil="true"/>
    <CrawlForDependencies xmlns="4873beb7-5857-4685-be1f-d57550cc96cc">false</CrawlForDependencies>
    <InternalTagsTaxHTField0 xmlns="4873beb7-5857-4685-be1f-d57550cc96cc">
      <Terms xmlns="http://schemas.microsoft.com/office/infopath/2007/PartnerControls"/>
    </InternalTagsTaxHTField0>
    <LastHandOff xmlns="4873beb7-5857-4685-be1f-d57550cc96cc" xsi:nil="true"/>
    <Milestone xmlns="4873beb7-5857-4685-be1f-d57550cc96cc" xsi:nil="true"/>
    <OriginalRelease xmlns="4873beb7-5857-4685-be1f-d57550cc96cc">15</OriginalRelease>
    <RecommendationsModifier xmlns="4873beb7-5857-4685-be1f-d57550cc96cc" xsi:nil="true"/>
    <ScenarioTagsTaxHTField0 xmlns="4873beb7-5857-4685-be1f-d57550cc96cc">
      <Terms xmlns="http://schemas.microsoft.com/office/infopath/2007/PartnerControls"/>
    </ScenarioTagsTaxHTField0>
    <UANotes xmlns="4873beb7-5857-4685-be1f-d57550cc96cc" xsi:nil="true"/>
  </documentManagement>
</p:properties>
</file>

<file path=customXml/itemProps1.xml><?xml version="1.0" encoding="utf-8"?>
<ds:datastoreItem xmlns:ds="http://schemas.openxmlformats.org/officeDocument/2006/customXml" ds:itemID="{29D5C73B-A606-4AC3-84BC-B9FE47B668E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873beb7-5857-4685-be1f-d57550cc96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8164C57-B46C-4088-AC90-B7208082F27E}">
  <ds:schemaRefs>
    <ds:schemaRef ds:uri="http://schemas.microsoft.com/sharepoint/v3/contenttype/forms"/>
  </ds:schemaRefs>
</ds:datastoreItem>
</file>

<file path=customXml/itemProps3.xml><?xml version="1.0" encoding="utf-8"?>
<ds:datastoreItem xmlns:ds="http://schemas.openxmlformats.org/officeDocument/2006/customXml" ds:itemID="{80E32F16-139C-406D-87C5-ECC5DE68882E}">
  <ds:schemaRefs>
    <ds:schemaRef ds:uri="http://schemas.openxmlformats.org/package/2006/metadata/core-properties"/>
    <ds:schemaRef ds:uri="http://purl.org/dc/terms/"/>
    <ds:schemaRef ds:uri="http://purl.org/dc/dcmitype/"/>
    <ds:schemaRef ds:uri="http://www.w3.org/XML/1998/namespace"/>
    <ds:schemaRef ds:uri="4873beb7-5857-4685-be1f-d57550cc96cc"/>
    <ds:schemaRef ds:uri="http://schemas.microsoft.com/office/2006/documentManagement/types"/>
    <ds:schemaRef ds:uri="http://schemas.microsoft.com/office/2006/metadata/properties"/>
    <ds:schemaRef ds:uri="http://purl.org/dc/elements/1.1/"/>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BrochureColor</Template>
  <TotalTime>0</TotalTime>
  <Words>181</Words>
  <Application>Microsoft Office PowerPoint</Application>
  <PresentationFormat>Custom</PresentationFormat>
  <Paragraphs>20</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Cambria</vt:lpstr>
      <vt:lpstr>BrochureColor</vt:lpstr>
      <vt:lpstr>Victims’ Rights and Services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Victims’ Rights and Services</dc:title>
  <dc:creator/>
  <cp:lastModifiedBy/>
  <cp:revision>11</cp:revision>
  <cp:lastPrinted>2018-03-23T15:02:06Z</cp:lastPrinted>
  <dcterms:created xsi:type="dcterms:W3CDTF">2018-03-23T15:00:31Z</dcterms:created>
  <dcterms:modified xsi:type="dcterms:W3CDTF">2019-08-01T06:15:54Z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0x0101006EDDDB5EE6D98C44930B742096920B300400F5B6D36B3EF94B4E9A635CDF2A18F5B8</vt:lpwstr>
  </property>
  <property fmtid="{D5CDD505-2E9C-101B-9397-08002B2CF9AE}" pid="3" name="InternalTags">
    <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